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9"/>
  </p:notesMasterIdLst>
  <p:sldIdLst>
    <p:sldId id="256" r:id="rId3"/>
    <p:sldId id="257"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8" r:id="rId19"/>
    <p:sldId id="357" r:id="rId20"/>
    <p:sldId id="359" r:id="rId21"/>
    <p:sldId id="362" r:id="rId22"/>
    <p:sldId id="360" r:id="rId23"/>
    <p:sldId id="364" r:id="rId24"/>
    <p:sldId id="363"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16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9391CEE3-AB2E-488B-B980-C2B4B3A77B1D}">
          <p14:sldIdLst>
            <p14:sldId id="256"/>
          </p14:sldIdLst>
        </p14:section>
        <p14:section name="目录" id="{BD6ECEFA-6920-4106-88AE-B51261E1E805}">
          <p14:sldIdLst>
            <p14:sldId id="257"/>
          </p14:sldIdLst>
        </p14:section>
        <p14:section name="第一部分" id="{5908364A-A2F5-4D56-A33F-4AA5CC51F25F}">
          <p14:sldIdLst>
            <p14:sldId id="343"/>
            <p14:sldId id="344"/>
            <p14:sldId id="345"/>
            <p14:sldId id="346"/>
          </p14:sldIdLst>
        </p14:section>
        <p14:section name="第二部分" id="{9899E0F9-E27D-43A5-A932-3EC57F2F744A}">
          <p14:sldIdLst>
            <p14:sldId id="347"/>
            <p14:sldId id="348"/>
            <p14:sldId id="349"/>
            <p14:sldId id="350"/>
            <p14:sldId id="351"/>
            <p14:sldId id="352"/>
            <p14:sldId id="353"/>
          </p14:sldIdLst>
        </p14:section>
        <p14:section name="第三部分" id="{333CDA91-14A9-4482-9A48-CA8A468E8E42}">
          <p14:sldIdLst>
            <p14:sldId id="354"/>
            <p14:sldId id="355"/>
            <p14:sldId id="356"/>
            <p14:sldId id="358"/>
            <p14:sldId id="357"/>
            <p14:sldId id="359"/>
            <p14:sldId id="362"/>
            <p14:sldId id="360"/>
            <p14:sldId id="364"/>
            <p14:sldId id="363"/>
            <p14:sldId id="365"/>
          </p14:sldIdLst>
        </p14:section>
        <p14:section name="第四部分" id="{40DAFEC6-B31E-423A-980A-5464EFD9F62D}">
          <p14:sldIdLst>
            <p14:sldId id="366"/>
            <p14:sldId id="367"/>
            <p14:sldId id="368"/>
            <p14:sldId id="369"/>
            <p14:sldId id="370"/>
            <p14:sldId id="371"/>
            <p14:sldId id="372"/>
          </p14:sldIdLst>
        </p14:section>
        <p14:section name="第五部分" id="{D494FEA3-4DC4-4DB9-B0BC-0F2B1F1CD77E}">
          <p14:sldIdLst>
            <p14:sldId id="373"/>
            <p14:sldId id="374"/>
          </p14:sldIdLst>
        </p14:section>
        <p14:section name="第六部分" id="{8E864314-A120-48F4-A3C9-1F649AD003FD}">
          <p14:sldIdLst>
            <p14:sldId id="375"/>
            <p14:sldId id="376"/>
          </p14:sldIdLst>
        </p14:section>
        <p14:section name="尾页" id="{0D5269DE-FC1E-4E70-B538-CC352E561500}">
          <p14:sldIdLst>
            <p14:sldId id="16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6"/>
    <a:srgbClr val="FFFFFF"/>
    <a:srgbClr val="FF3399"/>
    <a:srgbClr val="FFE699"/>
    <a:srgbClr val="A9D18E"/>
    <a:srgbClr val="FBE5D5"/>
    <a:srgbClr val="FF3300"/>
    <a:srgbClr val="FF7C80"/>
    <a:srgbClr val="F2A901"/>
    <a:srgbClr val="E5A5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61067-B455-4F72-BE64-CD4B0C812174}" v="761" dt="2020-03-12T06:01: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63" autoAdjust="0"/>
    <p:restoredTop sz="89623" autoAdjust="0"/>
  </p:normalViewPr>
  <p:slideViewPr>
    <p:cSldViewPr>
      <p:cViewPr varScale="1">
        <p:scale>
          <a:sx n="82" d="100"/>
          <a:sy n="82" d="100"/>
        </p:scale>
        <p:origin x="763"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cheng" userId="4189be903ae51fd2" providerId="LiveId" clId="{9518DD82-F997-4162-89BD-C5DE2DD4421E}"/>
    <pc:docChg chg="modSld">
      <pc:chgData name="wang cheng" userId="4189be903ae51fd2" providerId="LiveId" clId="{9518DD82-F997-4162-89BD-C5DE2DD4421E}" dt="2020-01-13T03:16:49.178" v="0" actId="20577"/>
      <pc:docMkLst>
        <pc:docMk/>
      </pc:docMkLst>
      <pc:sldChg chg="modSp">
        <pc:chgData name="wang cheng" userId="4189be903ae51fd2" providerId="LiveId" clId="{9518DD82-F997-4162-89BD-C5DE2DD4421E}" dt="2020-01-13T03:16:49.178" v="0" actId="20577"/>
        <pc:sldMkLst>
          <pc:docMk/>
          <pc:sldMk cId="128332680" sldId="286"/>
        </pc:sldMkLst>
        <pc:spChg chg="mod">
          <ac:chgData name="wang cheng" userId="4189be903ae51fd2" providerId="LiveId" clId="{9518DD82-F997-4162-89BD-C5DE2DD4421E}" dt="2020-01-13T03:16:49.178" v="0" actId="20577"/>
          <ac:spMkLst>
            <pc:docMk/>
            <pc:sldMk cId="128332680" sldId="286"/>
            <ac:spMk id="25" creationId="{A74E38D1-F794-420F-8026-96B6E93BB5F1}"/>
          </ac:spMkLst>
        </pc:spChg>
      </pc:sldChg>
    </pc:docChg>
  </pc:docChgLst>
  <pc:docChgLst>
    <pc:chgData name="cheng wang" userId="4189be903ae51fd2" providerId="LiveId" clId="{378232F4-F76F-4355-AE0B-F8BEF86CAB7A}"/>
    <pc:docChg chg="modSld">
      <pc:chgData name="cheng wang" userId="4189be903ae51fd2" providerId="LiveId" clId="{378232F4-F76F-4355-AE0B-F8BEF86CAB7A}" dt="2020-02-12T09:31:16.844" v="1" actId="20577"/>
      <pc:docMkLst>
        <pc:docMk/>
      </pc:docMkLst>
      <pc:sldChg chg="modSp">
        <pc:chgData name="cheng wang" userId="4189be903ae51fd2" providerId="LiveId" clId="{378232F4-F76F-4355-AE0B-F8BEF86CAB7A}" dt="2020-02-12T09:31:16.844" v="1" actId="20577"/>
        <pc:sldMkLst>
          <pc:docMk/>
          <pc:sldMk cId="4259019093" sldId="258"/>
        </pc:sldMkLst>
        <pc:spChg chg="mod">
          <ac:chgData name="cheng wang" userId="4189be903ae51fd2" providerId="LiveId" clId="{378232F4-F76F-4355-AE0B-F8BEF86CAB7A}" dt="2020-02-12T09:31:16.844" v="1" actId="20577"/>
          <ac:spMkLst>
            <pc:docMk/>
            <pc:sldMk cId="4259019093" sldId="258"/>
            <ac:spMk id="66" creationId="{CFAAB57F-56B9-499B-B96C-6A7D929A8B09}"/>
          </ac:spMkLst>
        </pc:spChg>
      </pc:sldChg>
    </pc:docChg>
  </pc:docChgLst>
  <pc:docChgLst>
    <pc:chgData name="wang cheng" userId="4189be903ae51fd2" providerId="LiveId" clId="{5F161067-B455-4F72-BE64-CD4B0C812174}"/>
    <pc:docChg chg="undo custSel addSld delSld modSld sldOrd">
      <pc:chgData name="wang cheng" userId="4189be903ae51fd2" providerId="LiveId" clId="{5F161067-B455-4F72-BE64-CD4B0C812174}" dt="2020-03-12T06:05:49.611" v="2716" actId="1076"/>
      <pc:docMkLst>
        <pc:docMk/>
      </pc:docMkLst>
      <pc:sldChg chg="modSp mod modNotesTx">
        <pc:chgData name="wang cheng" userId="4189be903ae51fd2" providerId="LiveId" clId="{5F161067-B455-4F72-BE64-CD4B0C812174}" dt="2020-03-12T05:57:26.692" v="2654" actId="113"/>
        <pc:sldMkLst>
          <pc:docMk/>
          <pc:sldMk cId="4142757930" sldId="304"/>
        </pc:sldMkLst>
        <pc:spChg chg="mod">
          <ac:chgData name="wang cheng" userId="4189be903ae51fd2" providerId="LiveId" clId="{5F161067-B455-4F72-BE64-CD4B0C812174}" dt="2020-03-12T05:57:26.692" v="2654" actId="113"/>
          <ac:spMkLst>
            <pc:docMk/>
            <pc:sldMk cId="4142757930" sldId="304"/>
            <ac:spMk id="231" creationId="{7E6E2F6F-DFD6-46C1-976C-4148983934C3}"/>
          </ac:spMkLst>
        </pc:spChg>
        <pc:picChg chg="mod">
          <ac:chgData name="wang cheng" userId="4189be903ae51fd2" providerId="LiveId" clId="{5F161067-B455-4F72-BE64-CD4B0C812174}" dt="2020-02-25T08:43:05.785" v="1203" actId="1076"/>
          <ac:picMkLst>
            <pc:docMk/>
            <pc:sldMk cId="4142757930" sldId="304"/>
            <ac:picMk id="9" creationId="{40DAAE63-5AFB-42B9-B5E5-FA55F17B842A}"/>
          </ac:picMkLst>
        </pc:picChg>
      </pc:sldChg>
      <pc:sldChg chg="addSp delSp modSp mod addAnim delAnim">
        <pc:chgData name="wang cheng" userId="4189be903ae51fd2" providerId="LiveId" clId="{5F161067-B455-4F72-BE64-CD4B0C812174}" dt="2020-03-12T06:01:49" v="2708" actId="403"/>
        <pc:sldMkLst>
          <pc:docMk/>
          <pc:sldMk cId="1053944983" sldId="309"/>
        </pc:sldMkLst>
        <pc:spChg chg="add del mod">
          <ac:chgData name="wang cheng" userId="4189be903ae51fd2" providerId="LiveId" clId="{5F161067-B455-4F72-BE64-CD4B0C812174}" dt="2020-03-12T06:01:49" v="2708" actId="403"/>
          <ac:spMkLst>
            <pc:docMk/>
            <pc:sldMk cId="1053944983" sldId="309"/>
            <ac:spMk id="111" creationId="{9182E0BF-225E-4EB0-B64D-4053F7D79DAE}"/>
          </ac:spMkLst>
        </pc:spChg>
      </pc:sldChg>
      <pc:sldChg chg="ord">
        <pc:chgData name="wang cheng" userId="4189be903ae51fd2" providerId="LiveId" clId="{5F161067-B455-4F72-BE64-CD4B0C812174}" dt="2020-02-14T04:08:55.344" v="75"/>
        <pc:sldMkLst>
          <pc:docMk/>
          <pc:sldMk cId="2677307407" sldId="323"/>
        </pc:sldMkLst>
      </pc:sldChg>
      <pc:sldChg chg="del">
        <pc:chgData name="wang cheng" userId="4189be903ae51fd2" providerId="LiveId" clId="{5F161067-B455-4F72-BE64-CD4B0C812174}" dt="2020-02-20T05:39:02.626" v="1197" actId="47"/>
        <pc:sldMkLst>
          <pc:docMk/>
          <pc:sldMk cId="3179445155" sldId="324"/>
        </pc:sldMkLst>
      </pc:sldChg>
      <pc:sldChg chg="addSp delSp modSp mod delAnim modAnim">
        <pc:chgData name="wang cheng" userId="4189be903ae51fd2" providerId="LiveId" clId="{5F161067-B455-4F72-BE64-CD4B0C812174}" dt="2020-02-26T02:03:45.769" v="1971"/>
        <pc:sldMkLst>
          <pc:docMk/>
          <pc:sldMk cId="2182533591" sldId="335"/>
        </pc:sldMkLst>
        <pc:spChg chg="mod topLvl">
          <ac:chgData name="wang cheng" userId="4189be903ae51fd2" providerId="LiveId" clId="{5F161067-B455-4F72-BE64-CD4B0C812174}" dt="2020-02-26T02:03:45.769" v="1971"/>
          <ac:spMkLst>
            <pc:docMk/>
            <pc:sldMk cId="2182533591" sldId="335"/>
            <ac:spMk id="67" creationId="{AB9BF22F-0AE3-45EC-ACA2-4DB1F49FD525}"/>
          </ac:spMkLst>
        </pc:spChg>
        <pc:spChg chg="mod">
          <ac:chgData name="wang cheng" userId="4189be903ae51fd2" providerId="LiveId" clId="{5F161067-B455-4F72-BE64-CD4B0C812174}" dt="2020-02-26T01:31:09.280" v="1621" actId="122"/>
          <ac:spMkLst>
            <pc:docMk/>
            <pc:sldMk cId="2182533591" sldId="335"/>
            <ac:spMk id="69" creationId="{37638690-6F2A-4952-BC94-94300F533B1B}"/>
          </ac:spMkLst>
        </pc:spChg>
        <pc:spChg chg="mod">
          <ac:chgData name="wang cheng" userId="4189be903ae51fd2" providerId="LiveId" clId="{5F161067-B455-4F72-BE64-CD4B0C812174}" dt="2020-02-26T01:31:10.987" v="1622" actId="122"/>
          <ac:spMkLst>
            <pc:docMk/>
            <pc:sldMk cId="2182533591" sldId="335"/>
            <ac:spMk id="70" creationId="{E3A113B3-412C-4DFA-A484-D4F6E585759E}"/>
          </ac:spMkLst>
        </pc:spChg>
        <pc:grpChg chg="add mod">
          <ac:chgData name="wang cheng" userId="4189be903ae51fd2" providerId="LiveId" clId="{5F161067-B455-4F72-BE64-CD4B0C812174}" dt="2020-02-26T01:34:19.463" v="1769" actId="1076"/>
          <ac:grpSpMkLst>
            <pc:docMk/>
            <pc:sldMk cId="2182533591" sldId="335"/>
            <ac:grpSpMk id="2" creationId="{8952F27C-65E0-4696-A5EE-F0458C2198AC}"/>
          </ac:grpSpMkLst>
        </pc:grpChg>
        <pc:grpChg chg="del mod">
          <ac:chgData name="wang cheng" userId="4189be903ae51fd2" providerId="LiveId" clId="{5F161067-B455-4F72-BE64-CD4B0C812174}" dt="2020-02-26T01:33:44.112" v="1766" actId="165"/>
          <ac:grpSpMkLst>
            <pc:docMk/>
            <pc:sldMk cId="2182533591" sldId="335"/>
            <ac:grpSpMk id="66" creationId="{349D305E-6F66-484B-8857-D1B8E11E674C}"/>
          </ac:grpSpMkLst>
        </pc:grpChg>
        <pc:grpChg chg="mod topLvl">
          <ac:chgData name="wang cheng" userId="4189be903ae51fd2" providerId="LiveId" clId="{5F161067-B455-4F72-BE64-CD4B0C812174}" dt="2020-02-26T01:34:15.441" v="1768" actId="164"/>
          <ac:grpSpMkLst>
            <pc:docMk/>
            <pc:sldMk cId="2182533591" sldId="335"/>
            <ac:grpSpMk id="68" creationId="{F4600C3B-BD4B-4EAB-ACF9-2A5ACF75D414}"/>
          </ac:grpSpMkLst>
        </pc:grpChg>
        <pc:grpChg chg="del">
          <ac:chgData name="wang cheng" userId="4189be903ae51fd2" providerId="LiveId" clId="{5F161067-B455-4F72-BE64-CD4B0C812174}" dt="2020-02-26T01:30:18.071" v="1617" actId="478"/>
          <ac:grpSpMkLst>
            <pc:docMk/>
            <pc:sldMk cId="2182533591" sldId="335"/>
            <ac:grpSpMk id="72" creationId="{F252A5F1-F9B6-4DE2-AAF5-CB16EA373C95}"/>
          </ac:grpSpMkLst>
        </pc:grpChg>
      </pc:sldChg>
      <pc:sldChg chg="del">
        <pc:chgData name="wang cheng" userId="4189be903ae51fd2" providerId="LiveId" clId="{5F161067-B455-4F72-BE64-CD4B0C812174}" dt="2020-02-26T02:42:14.157" v="2596" actId="47"/>
        <pc:sldMkLst>
          <pc:docMk/>
          <pc:sldMk cId="4145580905" sldId="338"/>
        </pc:sldMkLst>
      </pc:sldChg>
      <pc:sldChg chg="addSp delSp modSp add">
        <pc:chgData name="wang cheng" userId="4189be903ae51fd2" providerId="LiveId" clId="{5F161067-B455-4F72-BE64-CD4B0C812174}" dt="2020-02-20T05:45:28.016" v="1201" actId="1076"/>
        <pc:sldMkLst>
          <pc:docMk/>
          <pc:sldMk cId="1977518705" sldId="339"/>
        </pc:sldMkLst>
        <pc:spChg chg="add mod">
          <ac:chgData name="wang cheng" userId="4189be903ae51fd2" providerId="LiveId" clId="{5F161067-B455-4F72-BE64-CD4B0C812174}" dt="2020-02-20T03:26:46.823" v="586" actId="164"/>
          <ac:spMkLst>
            <pc:docMk/>
            <pc:sldMk cId="1977518705" sldId="339"/>
            <ac:spMk id="2" creationId="{AD8EA863-E012-4A79-9AB9-DF67ED3F533C}"/>
          </ac:spMkLst>
        </pc:spChg>
        <pc:spChg chg="del">
          <ac:chgData name="wang cheng" userId="4189be903ae51fd2" providerId="LiveId" clId="{5F161067-B455-4F72-BE64-CD4B0C812174}" dt="2020-02-20T05:26:36.187" v="983" actId="478"/>
          <ac:spMkLst>
            <pc:docMk/>
            <pc:sldMk cId="1977518705" sldId="339"/>
            <ac:spMk id="4" creationId="{00000000-0000-0000-0000-000000000000}"/>
          </ac:spMkLst>
        </pc:spChg>
        <pc:spChg chg="add mod">
          <ac:chgData name="wang cheng" userId="4189be903ae51fd2" providerId="LiveId" clId="{5F161067-B455-4F72-BE64-CD4B0C812174}" dt="2020-02-20T03:26:46.823" v="586" actId="164"/>
          <ac:spMkLst>
            <pc:docMk/>
            <pc:sldMk cId="1977518705" sldId="339"/>
            <ac:spMk id="5" creationId="{451AF555-AF69-4386-AAE9-643671955C63}"/>
          </ac:spMkLst>
        </pc:spChg>
        <pc:spChg chg="add mod">
          <ac:chgData name="wang cheng" userId="4189be903ae51fd2" providerId="LiveId" clId="{5F161067-B455-4F72-BE64-CD4B0C812174}" dt="2020-02-20T03:26:46.823" v="586" actId="164"/>
          <ac:spMkLst>
            <pc:docMk/>
            <pc:sldMk cId="1977518705" sldId="339"/>
            <ac:spMk id="6" creationId="{398572E8-3790-495E-94D2-6E4A5EA9A413}"/>
          </ac:spMkLst>
        </pc:spChg>
        <pc:spChg chg="add mod">
          <ac:chgData name="wang cheng" userId="4189be903ae51fd2" providerId="LiveId" clId="{5F161067-B455-4F72-BE64-CD4B0C812174}" dt="2020-02-20T03:26:46.823" v="586" actId="164"/>
          <ac:spMkLst>
            <pc:docMk/>
            <pc:sldMk cId="1977518705" sldId="339"/>
            <ac:spMk id="11" creationId="{46F1FE64-7C53-47EA-841A-E9ACA05E6302}"/>
          </ac:spMkLst>
        </pc:spChg>
        <pc:spChg chg="add mod">
          <ac:chgData name="wang cheng" userId="4189be903ae51fd2" providerId="LiveId" clId="{5F161067-B455-4F72-BE64-CD4B0C812174}" dt="2020-02-20T03:26:46.823" v="586" actId="164"/>
          <ac:spMkLst>
            <pc:docMk/>
            <pc:sldMk cId="1977518705" sldId="339"/>
            <ac:spMk id="12" creationId="{986C1CD5-B27A-46B6-8435-0BD651FB908E}"/>
          </ac:spMkLst>
        </pc:spChg>
        <pc:spChg chg="add del mod">
          <ac:chgData name="wang cheng" userId="4189be903ae51fd2" providerId="LiveId" clId="{5F161067-B455-4F72-BE64-CD4B0C812174}" dt="2020-02-20T03:05:38.463" v="210" actId="478"/>
          <ac:spMkLst>
            <pc:docMk/>
            <pc:sldMk cId="1977518705" sldId="339"/>
            <ac:spMk id="13" creationId="{66C3A01F-4E38-4A45-BFB0-B6B37F060C16}"/>
          </ac:spMkLst>
        </pc:spChg>
        <pc:spChg chg="add mod">
          <ac:chgData name="wang cheng" userId="4189be903ae51fd2" providerId="LiveId" clId="{5F161067-B455-4F72-BE64-CD4B0C812174}" dt="2020-02-20T03:26:46.823" v="586" actId="164"/>
          <ac:spMkLst>
            <pc:docMk/>
            <pc:sldMk cId="1977518705" sldId="339"/>
            <ac:spMk id="17" creationId="{E23715FC-0691-436B-BD19-66B2AE4FB42D}"/>
          </ac:spMkLst>
        </pc:spChg>
        <pc:spChg chg="add mod">
          <ac:chgData name="wang cheng" userId="4189be903ae51fd2" providerId="LiveId" clId="{5F161067-B455-4F72-BE64-CD4B0C812174}" dt="2020-02-20T03:26:46.823" v="586" actId="164"/>
          <ac:spMkLst>
            <pc:docMk/>
            <pc:sldMk cId="1977518705" sldId="339"/>
            <ac:spMk id="18" creationId="{62609DBC-45A1-4757-BA6D-C78C7D1C0DBF}"/>
          </ac:spMkLst>
        </pc:spChg>
        <pc:spChg chg="mod">
          <ac:chgData name="wang cheng" userId="4189be903ae51fd2" providerId="LiveId" clId="{5F161067-B455-4F72-BE64-CD4B0C812174}" dt="2020-02-20T05:32:04.961" v="1069" actId="1076"/>
          <ac:spMkLst>
            <pc:docMk/>
            <pc:sldMk cId="1977518705" sldId="339"/>
            <ac:spMk id="19" creationId="{00000000-0000-0000-0000-000000000000}"/>
          </ac:spMkLst>
        </pc:spChg>
        <pc:spChg chg="add mod">
          <ac:chgData name="wang cheng" userId="4189be903ae51fd2" providerId="LiveId" clId="{5F161067-B455-4F72-BE64-CD4B0C812174}" dt="2020-02-20T03:26:46.823" v="586" actId="164"/>
          <ac:spMkLst>
            <pc:docMk/>
            <pc:sldMk cId="1977518705" sldId="339"/>
            <ac:spMk id="40" creationId="{6899A5E5-2EAA-42DF-83A1-74B1FB5B5148}"/>
          </ac:spMkLst>
        </pc:spChg>
        <pc:spChg chg="add mod">
          <ac:chgData name="wang cheng" userId="4189be903ae51fd2" providerId="LiveId" clId="{5F161067-B455-4F72-BE64-CD4B0C812174}" dt="2020-02-20T03:26:46.823" v="586" actId="164"/>
          <ac:spMkLst>
            <pc:docMk/>
            <pc:sldMk cId="1977518705" sldId="339"/>
            <ac:spMk id="41" creationId="{6EF78E10-1219-45F9-85EC-2DF6A792EEE8}"/>
          </ac:spMkLst>
        </pc:spChg>
        <pc:spChg chg="add mod">
          <ac:chgData name="wang cheng" userId="4189be903ae51fd2" providerId="LiveId" clId="{5F161067-B455-4F72-BE64-CD4B0C812174}" dt="2020-02-20T03:26:46.823" v="586" actId="164"/>
          <ac:spMkLst>
            <pc:docMk/>
            <pc:sldMk cId="1977518705" sldId="339"/>
            <ac:spMk id="42" creationId="{2787570A-E5B8-4B6B-AED0-B8A741B054D8}"/>
          </ac:spMkLst>
        </pc:spChg>
        <pc:spChg chg="add del mod">
          <ac:chgData name="wang cheng" userId="4189be903ae51fd2" providerId="LiveId" clId="{5F161067-B455-4F72-BE64-CD4B0C812174}" dt="2020-02-20T03:19:42.502" v="442" actId="478"/>
          <ac:spMkLst>
            <pc:docMk/>
            <pc:sldMk cId="1977518705" sldId="339"/>
            <ac:spMk id="50" creationId="{1FF8C98D-D3FB-451F-A23E-A63A9C090AF1}"/>
          </ac:spMkLst>
        </pc:spChg>
        <pc:spChg chg="add del mod">
          <ac:chgData name="wang cheng" userId="4189be903ae51fd2" providerId="LiveId" clId="{5F161067-B455-4F72-BE64-CD4B0C812174}" dt="2020-02-20T03:23:03.155" v="478" actId="478"/>
          <ac:spMkLst>
            <pc:docMk/>
            <pc:sldMk cId="1977518705" sldId="339"/>
            <ac:spMk id="52" creationId="{67DE6C9D-4DC6-4DAB-98D7-A5A06109D3F1}"/>
          </ac:spMkLst>
        </pc:spChg>
        <pc:spChg chg="add del mod">
          <ac:chgData name="wang cheng" userId="4189be903ae51fd2" providerId="LiveId" clId="{5F161067-B455-4F72-BE64-CD4B0C812174}" dt="2020-02-20T03:20:50.540" v="472" actId="478"/>
          <ac:spMkLst>
            <pc:docMk/>
            <pc:sldMk cId="1977518705" sldId="339"/>
            <ac:spMk id="53" creationId="{E4E2EB2E-D253-4705-A46A-7612AC501857}"/>
          </ac:spMkLst>
        </pc:spChg>
        <pc:spChg chg="add del mod">
          <ac:chgData name="wang cheng" userId="4189be903ae51fd2" providerId="LiveId" clId="{5F161067-B455-4F72-BE64-CD4B0C812174}" dt="2020-02-20T03:21:05.507" v="474" actId="478"/>
          <ac:spMkLst>
            <pc:docMk/>
            <pc:sldMk cId="1977518705" sldId="339"/>
            <ac:spMk id="54" creationId="{A8FB8830-0720-44CA-A564-323043481592}"/>
          </ac:spMkLst>
        </pc:spChg>
        <pc:spChg chg="add mod">
          <ac:chgData name="wang cheng" userId="4189be903ae51fd2" providerId="LiveId" clId="{5F161067-B455-4F72-BE64-CD4B0C812174}" dt="2020-02-20T05:33:47.950" v="1081" actId="1076"/>
          <ac:spMkLst>
            <pc:docMk/>
            <pc:sldMk cId="1977518705" sldId="339"/>
            <ac:spMk id="56" creationId="{3D91D159-10DD-42D8-99EB-F23C966C3BE4}"/>
          </ac:spMkLst>
        </pc:spChg>
        <pc:spChg chg="add del mod">
          <ac:chgData name="wang cheng" userId="4189be903ae51fd2" providerId="LiveId" clId="{5F161067-B455-4F72-BE64-CD4B0C812174}" dt="2020-02-20T05:12:53.725" v="588" actId="478"/>
          <ac:spMkLst>
            <pc:docMk/>
            <pc:sldMk cId="1977518705" sldId="339"/>
            <ac:spMk id="59" creationId="{5E02AA5F-6481-4CFF-988D-7380ABC9ABE4}"/>
          </ac:spMkLst>
        </pc:spChg>
        <pc:spChg chg="add mod">
          <ac:chgData name="wang cheng" userId="4189be903ae51fd2" providerId="LiveId" clId="{5F161067-B455-4F72-BE64-CD4B0C812174}" dt="2020-02-20T05:32:12.512" v="1070" actId="164"/>
          <ac:spMkLst>
            <pc:docMk/>
            <pc:sldMk cId="1977518705" sldId="339"/>
            <ac:spMk id="60" creationId="{D8E1E4DC-45C0-457F-A238-2E975630989D}"/>
          </ac:spMkLst>
        </pc:spChg>
        <pc:spChg chg="add mod">
          <ac:chgData name="wang cheng" userId="4189be903ae51fd2" providerId="LiveId" clId="{5F161067-B455-4F72-BE64-CD4B0C812174}" dt="2020-02-20T05:37:45.507" v="1193" actId="1035"/>
          <ac:spMkLst>
            <pc:docMk/>
            <pc:sldMk cId="1977518705" sldId="339"/>
            <ac:spMk id="61" creationId="{4634F06A-34F4-4FDC-BA70-1781AEFAA476}"/>
          </ac:spMkLst>
        </pc:spChg>
        <pc:spChg chg="add mod">
          <ac:chgData name="wang cheng" userId="4189be903ae51fd2" providerId="LiveId" clId="{5F161067-B455-4F72-BE64-CD4B0C812174}" dt="2020-02-20T05:32:12.512" v="1070" actId="164"/>
          <ac:spMkLst>
            <pc:docMk/>
            <pc:sldMk cId="1977518705" sldId="339"/>
            <ac:spMk id="62" creationId="{831C982B-82A5-4935-82C3-70DECF61BB04}"/>
          </ac:spMkLst>
        </pc:spChg>
        <pc:spChg chg="add mod">
          <ac:chgData name="wang cheng" userId="4189be903ae51fd2" providerId="LiveId" clId="{5F161067-B455-4F72-BE64-CD4B0C812174}" dt="2020-02-20T05:32:12.512" v="1070" actId="164"/>
          <ac:spMkLst>
            <pc:docMk/>
            <pc:sldMk cId="1977518705" sldId="339"/>
            <ac:spMk id="63" creationId="{76750271-0AA0-4403-8191-36CF987EA512}"/>
          </ac:spMkLst>
        </pc:spChg>
        <pc:spChg chg="add mod">
          <ac:chgData name="wang cheng" userId="4189be903ae51fd2" providerId="LiveId" clId="{5F161067-B455-4F72-BE64-CD4B0C812174}" dt="2020-02-20T05:32:12.512" v="1070" actId="164"/>
          <ac:spMkLst>
            <pc:docMk/>
            <pc:sldMk cId="1977518705" sldId="339"/>
            <ac:spMk id="67" creationId="{B08D71F4-F0CB-4C67-8CCE-9BE222CFF7DE}"/>
          </ac:spMkLst>
        </pc:spChg>
        <pc:spChg chg="add mod">
          <ac:chgData name="wang cheng" userId="4189be903ae51fd2" providerId="LiveId" clId="{5F161067-B455-4F72-BE64-CD4B0C812174}" dt="2020-02-20T05:32:12.512" v="1070" actId="164"/>
          <ac:spMkLst>
            <pc:docMk/>
            <pc:sldMk cId="1977518705" sldId="339"/>
            <ac:spMk id="68" creationId="{4FC7AF96-4D98-4659-8800-3D677CA2D59C}"/>
          </ac:spMkLst>
        </pc:spChg>
        <pc:spChg chg="add del mod">
          <ac:chgData name="wang cheng" userId="4189be903ae51fd2" providerId="LiveId" clId="{5F161067-B455-4F72-BE64-CD4B0C812174}" dt="2020-02-20T05:18:04.187" v="781" actId="478"/>
          <ac:spMkLst>
            <pc:docMk/>
            <pc:sldMk cId="1977518705" sldId="339"/>
            <ac:spMk id="80" creationId="{85A1D9BA-ADBC-4C6E-9FCF-FA0422D85BD1}"/>
          </ac:spMkLst>
        </pc:spChg>
        <pc:spChg chg="add del mod">
          <ac:chgData name="wang cheng" userId="4189be903ae51fd2" providerId="LiveId" clId="{5F161067-B455-4F72-BE64-CD4B0C812174}" dt="2020-02-20T05:18:03.225" v="780" actId="478"/>
          <ac:spMkLst>
            <pc:docMk/>
            <pc:sldMk cId="1977518705" sldId="339"/>
            <ac:spMk id="81" creationId="{5C01D044-5D81-45DA-B181-BC19E77FA3D8}"/>
          </ac:spMkLst>
        </pc:spChg>
        <pc:spChg chg="add mod ord">
          <ac:chgData name="wang cheng" userId="4189be903ae51fd2" providerId="LiveId" clId="{5F161067-B455-4F72-BE64-CD4B0C812174}" dt="2020-02-20T05:32:12.512" v="1070" actId="164"/>
          <ac:spMkLst>
            <pc:docMk/>
            <pc:sldMk cId="1977518705" sldId="339"/>
            <ac:spMk id="86" creationId="{664D98C9-C293-4B55-978F-EAE65FE1BDA2}"/>
          </ac:spMkLst>
        </pc:spChg>
        <pc:spChg chg="add mod">
          <ac:chgData name="wang cheng" userId="4189be903ae51fd2" providerId="LiveId" clId="{5F161067-B455-4F72-BE64-CD4B0C812174}" dt="2020-02-20T05:32:12.512" v="1070" actId="164"/>
          <ac:spMkLst>
            <pc:docMk/>
            <pc:sldMk cId="1977518705" sldId="339"/>
            <ac:spMk id="118" creationId="{4B7F22E0-319A-46FA-B0C8-0203082AC2EE}"/>
          </ac:spMkLst>
        </pc:spChg>
        <pc:spChg chg="add del">
          <ac:chgData name="wang cheng" userId="4189be903ae51fd2" providerId="LiveId" clId="{5F161067-B455-4F72-BE64-CD4B0C812174}" dt="2020-02-20T05:30:12.416" v="1037"/>
          <ac:spMkLst>
            <pc:docMk/>
            <pc:sldMk cId="1977518705" sldId="339"/>
            <ac:spMk id="119" creationId="{3E5C52D6-5387-4A3A-AD1F-65E4132A3A0E}"/>
          </ac:spMkLst>
        </pc:spChg>
        <pc:spChg chg="add del">
          <ac:chgData name="wang cheng" userId="4189be903ae51fd2" providerId="LiveId" clId="{5F161067-B455-4F72-BE64-CD4B0C812174}" dt="2020-02-20T05:30:15.977" v="1039"/>
          <ac:spMkLst>
            <pc:docMk/>
            <pc:sldMk cId="1977518705" sldId="339"/>
            <ac:spMk id="120" creationId="{34441C06-0E00-4A07-A794-B2FC91634F5D}"/>
          </ac:spMkLst>
        </pc:spChg>
        <pc:spChg chg="add del mod">
          <ac:chgData name="wang cheng" userId="4189be903ae51fd2" providerId="LiveId" clId="{5F161067-B455-4F72-BE64-CD4B0C812174}" dt="2020-02-20T05:31:56.033" v="1067" actId="478"/>
          <ac:spMkLst>
            <pc:docMk/>
            <pc:sldMk cId="1977518705" sldId="339"/>
            <ac:spMk id="121" creationId="{175FB454-DCA1-4EA9-88BD-AC6B775FD8DC}"/>
          </ac:spMkLst>
        </pc:spChg>
        <pc:spChg chg="add mod">
          <ac:chgData name="wang cheng" userId="4189be903ae51fd2" providerId="LiveId" clId="{5F161067-B455-4F72-BE64-CD4B0C812174}" dt="2020-02-20T05:37:04.153" v="1187" actId="1076"/>
          <ac:spMkLst>
            <pc:docMk/>
            <pc:sldMk cId="1977518705" sldId="339"/>
            <ac:spMk id="124" creationId="{FE0AB8C1-8E08-42EE-BBF5-AE692C9FBDDE}"/>
          </ac:spMkLst>
        </pc:spChg>
        <pc:spChg chg="add mod">
          <ac:chgData name="wang cheng" userId="4189be903ae51fd2" providerId="LiveId" clId="{5F161067-B455-4F72-BE64-CD4B0C812174}" dt="2020-02-20T05:37:04.153" v="1187" actId="1076"/>
          <ac:spMkLst>
            <pc:docMk/>
            <pc:sldMk cId="1977518705" sldId="339"/>
            <ac:spMk id="125" creationId="{9CFA7630-D62D-41AC-B64B-BD19C4E9C380}"/>
          </ac:spMkLst>
        </pc:spChg>
        <pc:spChg chg="add mod">
          <ac:chgData name="wang cheng" userId="4189be903ae51fd2" providerId="LiveId" clId="{5F161067-B455-4F72-BE64-CD4B0C812174}" dt="2020-02-20T05:38:39.732" v="1196" actId="1076"/>
          <ac:spMkLst>
            <pc:docMk/>
            <pc:sldMk cId="1977518705" sldId="339"/>
            <ac:spMk id="126" creationId="{FB91A867-0E5C-41BC-A750-99C1F71323BB}"/>
          </ac:spMkLst>
        </pc:spChg>
        <pc:spChg chg="add mod">
          <ac:chgData name="wang cheng" userId="4189be903ae51fd2" providerId="LiveId" clId="{5F161067-B455-4F72-BE64-CD4B0C812174}" dt="2020-02-20T05:32:12.512" v="1070" actId="164"/>
          <ac:spMkLst>
            <pc:docMk/>
            <pc:sldMk cId="1977518705" sldId="339"/>
            <ac:spMk id="39943" creationId="{23A58F1D-8D76-4A7F-B701-986641097BAC}"/>
          </ac:spMkLst>
        </pc:spChg>
        <pc:spChg chg="add mod">
          <ac:chgData name="wang cheng" userId="4189be903ae51fd2" providerId="LiveId" clId="{5F161067-B455-4F72-BE64-CD4B0C812174}" dt="2020-02-20T05:32:12.512" v="1070" actId="164"/>
          <ac:spMkLst>
            <pc:docMk/>
            <pc:sldMk cId="1977518705" sldId="339"/>
            <ac:spMk id="39944" creationId="{A77CFB27-D17D-44A5-B9B0-E5208B10EBA0}"/>
          </ac:spMkLst>
        </pc:spChg>
        <pc:spChg chg="add mod">
          <ac:chgData name="wang cheng" userId="4189be903ae51fd2" providerId="LiveId" clId="{5F161067-B455-4F72-BE64-CD4B0C812174}" dt="2020-02-20T05:32:12.512" v="1070" actId="164"/>
          <ac:spMkLst>
            <pc:docMk/>
            <pc:sldMk cId="1977518705" sldId="339"/>
            <ac:spMk id="39945" creationId="{698FA5DC-CDE1-4C1D-A4D7-2943D33C4DF4}"/>
          </ac:spMkLst>
        </pc:spChg>
        <pc:spChg chg="add mod">
          <ac:chgData name="wang cheng" userId="4189be903ae51fd2" providerId="LiveId" clId="{5F161067-B455-4F72-BE64-CD4B0C812174}" dt="2020-02-20T05:32:12.512" v="1070" actId="164"/>
          <ac:spMkLst>
            <pc:docMk/>
            <pc:sldMk cId="1977518705" sldId="339"/>
            <ac:spMk id="39946" creationId="{3C78BCEB-BADD-469D-B5B3-182A69F69431}"/>
          </ac:spMkLst>
        </pc:spChg>
        <pc:spChg chg="add mod">
          <ac:chgData name="wang cheng" userId="4189be903ae51fd2" providerId="LiveId" clId="{5F161067-B455-4F72-BE64-CD4B0C812174}" dt="2020-02-20T05:45:05.870" v="1199" actId="14100"/>
          <ac:spMkLst>
            <pc:docMk/>
            <pc:sldMk cId="1977518705" sldId="339"/>
            <ac:spMk id="39947" creationId="{55958C5F-8630-4C4C-A99E-6A3E6260CC47}"/>
          </ac:spMkLst>
        </pc:spChg>
        <pc:spChg chg="del">
          <ac:chgData name="wang cheng" userId="4189be903ae51fd2" providerId="LiveId" clId="{5F161067-B455-4F72-BE64-CD4B0C812174}" dt="2020-02-14T03:18:39.828" v="2" actId="478"/>
          <ac:spMkLst>
            <pc:docMk/>
            <pc:sldMk cId="1977518705" sldId="339"/>
            <ac:spMk id="39984" creationId="{B282F2F0-C5DC-42C1-A287-FCC91391E400}"/>
          </ac:spMkLst>
        </pc:spChg>
        <pc:grpChg chg="add mod">
          <ac:chgData name="wang cheng" userId="4189be903ae51fd2" providerId="LiveId" clId="{5F161067-B455-4F72-BE64-CD4B0C812174}" dt="2020-02-20T05:37:04.153" v="1187" actId="1076"/>
          <ac:grpSpMkLst>
            <pc:docMk/>
            <pc:sldMk cId="1977518705" sldId="339"/>
            <ac:grpSpMk id="57" creationId="{98C8E387-C29D-4A69-AE69-BDB29A4E148A}"/>
          </ac:grpSpMkLst>
        </pc:grpChg>
        <pc:grpChg chg="add mod">
          <ac:chgData name="wang cheng" userId="4189be903ae51fd2" providerId="LiveId" clId="{5F161067-B455-4F72-BE64-CD4B0C812174}" dt="2020-02-20T05:37:04.153" v="1187" actId="1076"/>
          <ac:grpSpMkLst>
            <pc:docMk/>
            <pc:sldMk cId="1977518705" sldId="339"/>
            <ac:grpSpMk id="39976" creationId="{EC1D9E12-671B-42FB-B348-AD15B2B35024}"/>
          </ac:grpSpMkLst>
        </pc:grpChg>
        <pc:picChg chg="del">
          <ac:chgData name="wang cheng" userId="4189be903ae51fd2" providerId="LiveId" clId="{5F161067-B455-4F72-BE64-CD4B0C812174}" dt="2020-02-14T03:18:27.028" v="1" actId="478"/>
          <ac:picMkLst>
            <pc:docMk/>
            <pc:sldMk cId="1977518705" sldId="339"/>
            <ac:picMk id="3" creationId="{3BB0DF73-66C4-4D1B-9CE3-6530BA31557D}"/>
          </ac:picMkLst>
        </pc:picChg>
        <pc:picChg chg="add del mod">
          <ac:chgData name="wang cheng" userId="4189be903ae51fd2" providerId="LiveId" clId="{5F161067-B455-4F72-BE64-CD4B0C812174}" dt="2020-02-20T03:19:16.409" v="438" actId="478"/>
          <ac:picMkLst>
            <pc:docMk/>
            <pc:sldMk cId="1977518705" sldId="339"/>
            <ac:picMk id="55" creationId="{45823624-64F7-4F6B-9FDF-F6195C9C94E5}"/>
          </ac:picMkLst>
        </pc:picChg>
        <pc:cxnChg chg="add mod">
          <ac:chgData name="wang cheng" userId="4189be903ae51fd2" providerId="LiveId" clId="{5F161067-B455-4F72-BE64-CD4B0C812174}" dt="2020-02-20T03:26:46.823" v="586" actId="164"/>
          <ac:cxnSpMkLst>
            <pc:docMk/>
            <pc:sldMk cId="1977518705" sldId="339"/>
            <ac:cxnSpMk id="7" creationId="{A84C63EF-8E5E-4228-A584-24A80012103C}"/>
          </ac:cxnSpMkLst>
        </pc:cxnChg>
        <pc:cxnChg chg="add del mod">
          <ac:chgData name="wang cheng" userId="4189be903ae51fd2" providerId="LiveId" clId="{5F161067-B455-4F72-BE64-CD4B0C812174}" dt="2020-02-20T03:08:45.032" v="279" actId="478"/>
          <ac:cxnSpMkLst>
            <pc:docMk/>
            <pc:sldMk cId="1977518705" sldId="339"/>
            <ac:cxnSpMk id="16" creationId="{B3BDB2A1-9492-4FE1-9453-2BBE4FE64F74}"/>
          </ac:cxnSpMkLst>
        </pc:cxnChg>
        <pc:cxnChg chg="add mod">
          <ac:chgData name="wang cheng" userId="4189be903ae51fd2" providerId="LiveId" clId="{5F161067-B455-4F72-BE64-CD4B0C812174}" dt="2020-02-20T03:26:46.823" v="586" actId="164"/>
          <ac:cxnSpMkLst>
            <pc:docMk/>
            <pc:sldMk cId="1977518705" sldId="339"/>
            <ac:cxnSpMk id="21" creationId="{25573A9E-478E-43B2-9DAF-838789E1A868}"/>
          </ac:cxnSpMkLst>
        </pc:cxnChg>
        <pc:cxnChg chg="add mod">
          <ac:chgData name="wang cheng" userId="4189be903ae51fd2" providerId="LiveId" clId="{5F161067-B455-4F72-BE64-CD4B0C812174}" dt="2020-02-20T03:26:46.823" v="586" actId="164"/>
          <ac:cxnSpMkLst>
            <pc:docMk/>
            <pc:sldMk cId="1977518705" sldId="339"/>
            <ac:cxnSpMk id="26" creationId="{07991807-D21A-485C-AFB4-0E40AFBA0C1A}"/>
          </ac:cxnSpMkLst>
        </pc:cxnChg>
        <pc:cxnChg chg="add mod">
          <ac:chgData name="wang cheng" userId="4189be903ae51fd2" providerId="LiveId" clId="{5F161067-B455-4F72-BE64-CD4B0C812174}" dt="2020-02-20T03:26:46.823" v="586" actId="164"/>
          <ac:cxnSpMkLst>
            <pc:docMk/>
            <pc:sldMk cId="1977518705" sldId="339"/>
            <ac:cxnSpMk id="29" creationId="{33561D87-7D00-45E1-B36D-17C5DEF73AF1}"/>
          </ac:cxnSpMkLst>
        </pc:cxnChg>
        <pc:cxnChg chg="add mod">
          <ac:chgData name="wang cheng" userId="4189be903ae51fd2" providerId="LiveId" clId="{5F161067-B455-4F72-BE64-CD4B0C812174}" dt="2020-02-20T03:26:46.823" v="586" actId="164"/>
          <ac:cxnSpMkLst>
            <pc:docMk/>
            <pc:sldMk cId="1977518705" sldId="339"/>
            <ac:cxnSpMk id="35" creationId="{8D96831B-E53C-489A-BBAF-45545D0991DF}"/>
          </ac:cxnSpMkLst>
        </pc:cxnChg>
        <pc:cxnChg chg="add mod">
          <ac:chgData name="wang cheng" userId="4189be903ae51fd2" providerId="LiveId" clId="{5F161067-B455-4F72-BE64-CD4B0C812174}" dt="2020-02-20T03:26:46.823" v="586" actId="164"/>
          <ac:cxnSpMkLst>
            <pc:docMk/>
            <pc:sldMk cId="1977518705" sldId="339"/>
            <ac:cxnSpMk id="37" creationId="{9D9628A8-CF8B-4CFC-9B13-A96971BD0909}"/>
          </ac:cxnSpMkLst>
        </pc:cxnChg>
        <pc:cxnChg chg="add mod">
          <ac:chgData name="wang cheng" userId="4189be903ae51fd2" providerId="LiveId" clId="{5F161067-B455-4F72-BE64-CD4B0C812174}" dt="2020-02-20T03:26:46.823" v="586" actId="164"/>
          <ac:cxnSpMkLst>
            <pc:docMk/>
            <pc:sldMk cId="1977518705" sldId="339"/>
            <ac:cxnSpMk id="43" creationId="{F35FBB7B-81B4-4403-8846-CE0B1C300C10}"/>
          </ac:cxnSpMkLst>
        </pc:cxnChg>
        <pc:cxnChg chg="add mod">
          <ac:chgData name="wang cheng" userId="4189be903ae51fd2" providerId="LiveId" clId="{5F161067-B455-4F72-BE64-CD4B0C812174}" dt="2020-02-20T03:26:46.823" v="586" actId="164"/>
          <ac:cxnSpMkLst>
            <pc:docMk/>
            <pc:sldMk cId="1977518705" sldId="339"/>
            <ac:cxnSpMk id="46" creationId="{C6AACECA-77DF-449D-A140-933693209F22}"/>
          </ac:cxnSpMkLst>
        </pc:cxnChg>
        <pc:cxnChg chg="add mod">
          <ac:chgData name="wang cheng" userId="4189be903ae51fd2" providerId="LiveId" clId="{5F161067-B455-4F72-BE64-CD4B0C812174}" dt="2020-02-20T03:26:46.823" v="586" actId="164"/>
          <ac:cxnSpMkLst>
            <pc:docMk/>
            <pc:sldMk cId="1977518705" sldId="339"/>
            <ac:cxnSpMk id="49" creationId="{C083CD92-C351-427C-9F38-89ADCB7C2A3D}"/>
          </ac:cxnSpMkLst>
        </pc:cxnChg>
        <pc:cxnChg chg="add mod">
          <ac:chgData name="wang cheng" userId="4189be903ae51fd2" providerId="LiveId" clId="{5F161067-B455-4F72-BE64-CD4B0C812174}" dt="2020-02-20T03:26:46.823" v="586" actId="164"/>
          <ac:cxnSpMkLst>
            <pc:docMk/>
            <pc:sldMk cId="1977518705" sldId="339"/>
            <ac:cxnSpMk id="51" creationId="{955331CC-CC66-4E4E-887B-64B53F7B343A}"/>
          </ac:cxnSpMkLst>
        </pc:cxnChg>
        <pc:cxnChg chg="add mod">
          <ac:chgData name="wang cheng" userId="4189be903ae51fd2" providerId="LiveId" clId="{5F161067-B455-4F72-BE64-CD4B0C812174}" dt="2020-02-20T05:32:12.512" v="1070" actId="164"/>
          <ac:cxnSpMkLst>
            <pc:docMk/>
            <pc:sldMk cId="1977518705" sldId="339"/>
            <ac:cxnSpMk id="69" creationId="{6C8085D7-D5DB-4CF6-A368-25408CD97539}"/>
          </ac:cxnSpMkLst>
        </pc:cxnChg>
        <pc:cxnChg chg="add mod">
          <ac:chgData name="wang cheng" userId="4189be903ae51fd2" providerId="LiveId" clId="{5F161067-B455-4F72-BE64-CD4B0C812174}" dt="2020-02-20T05:32:12.512" v="1070" actId="164"/>
          <ac:cxnSpMkLst>
            <pc:docMk/>
            <pc:sldMk cId="1977518705" sldId="339"/>
            <ac:cxnSpMk id="72" creationId="{E1B429C3-62C7-411D-8424-5DECE1C1DB90}"/>
          </ac:cxnSpMkLst>
        </pc:cxnChg>
        <pc:cxnChg chg="add mod">
          <ac:chgData name="wang cheng" userId="4189be903ae51fd2" providerId="LiveId" clId="{5F161067-B455-4F72-BE64-CD4B0C812174}" dt="2020-02-20T05:32:12.512" v="1070" actId="164"/>
          <ac:cxnSpMkLst>
            <pc:docMk/>
            <pc:sldMk cId="1977518705" sldId="339"/>
            <ac:cxnSpMk id="73" creationId="{1E39758E-9B31-48AF-9F02-474010110B58}"/>
          </ac:cxnSpMkLst>
        </pc:cxnChg>
        <pc:cxnChg chg="add mod">
          <ac:chgData name="wang cheng" userId="4189be903ae51fd2" providerId="LiveId" clId="{5F161067-B455-4F72-BE64-CD4B0C812174}" dt="2020-02-20T05:45:28.016" v="1201" actId="1076"/>
          <ac:cxnSpMkLst>
            <pc:docMk/>
            <pc:sldMk cId="1977518705" sldId="339"/>
            <ac:cxnSpMk id="87" creationId="{1C179C5F-36B6-463E-A857-6458172F24A5}"/>
          </ac:cxnSpMkLst>
        </pc:cxnChg>
        <pc:cxnChg chg="add mod">
          <ac:chgData name="wang cheng" userId="4189be903ae51fd2" providerId="LiveId" clId="{5F161067-B455-4F72-BE64-CD4B0C812174}" dt="2020-02-20T05:32:12.512" v="1070" actId="164"/>
          <ac:cxnSpMkLst>
            <pc:docMk/>
            <pc:sldMk cId="1977518705" sldId="339"/>
            <ac:cxnSpMk id="89" creationId="{7B7456EE-6245-44D5-8A7D-9D4DBF25C03A}"/>
          </ac:cxnSpMkLst>
        </pc:cxnChg>
        <pc:cxnChg chg="add mod">
          <ac:chgData name="wang cheng" userId="4189be903ae51fd2" providerId="LiveId" clId="{5F161067-B455-4F72-BE64-CD4B0C812174}" dt="2020-02-20T05:32:12.512" v="1070" actId="164"/>
          <ac:cxnSpMkLst>
            <pc:docMk/>
            <pc:sldMk cId="1977518705" sldId="339"/>
            <ac:cxnSpMk id="93" creationId="{6DBDCA55-BF90-4BFB-B983-06E85BE36B42}"/>
          </ac:cxnSpMkLst>
        </pc:cxnChg>
        <pc:cxnChg chg="add mod">
          <ac:chgData name="wang cheng" userId="4189be903ae51fd2" providerId="LiveId" clId="{5F161067-B455-4F72-BE64-CD4B0C812174}" dt="2020-02-20T05:32:12.512" v="1070" actId="164"/>
          <ac:cxnSpMkLst>
            <pc:docMk/>
            <pc:sldMk cId="1977518705" sldId="339"/>
            <ac:cxnSpMk id="97" creationId="{AC045FC3-4566-4D91-A2BC-03BE9F8A459B}"/>
          </ac:cxnSpMkLst>
        </pc:cxnChg>
        <pc:cxnChg chg="add mod">
          <ac:chgData name="wang cheng" userId="4189be903ae51fd2" providerId="LiveId" clId="{5F161067-B455-4F72-BE64-CD4B0C812174}" dt="2020-02-20T05:32:12.512" v="1070" actId="164"/>
          <ac:cxnSpMkLst>
            <pc:docMk/>
            <pc:sldMk cId="1977518705" sldId="339"/>
            <ac:cxnSpMk id="100" creationId="{B2F0CE2E-5614-417E-859E-82720B992A0E}"/>
          </ac:cxnSpMkLst>
        </pc:cxnChg>
        <pc:cxnChg chg="add mod">
          <ac:chgData name="wang cheng" userId="4189be903ae51fd2" providerId="LiveId" clId="{5F161067-B455-4F72-BE64-CD4B0C812174}" dt="2020-02-20T05:45:16.048" v="1200" actId="14100"/>
          <ac:cxnSpMkLst>
            <pc:docMk/>
            <pc:sldMk cId="1977518705" sldId="339"/>
            <ac:cxnSpMk id="103" creationId="{2EE8A4FF-1304-4EF9-92CD-CFD08A03D522}"/>
          </ac:cxnSpMkLst>
        </pc:cxnChg>
        <pc:cxnChg chg="add mod">
          <ac:chgData name="wang cheng" userId="4189be903ae51fd2" providerId="LiveId" clId="{5F161067-B455-4F72-BE64-CD4B0C812174}" dt="2020-02-20T05:32:12.512" v="1070" actId="164"/>
          <ac:cxnSpMkLst>
            <pc:docMk/>
            <pc:sldMk cId="1977518705" sldId="339"/>
            <ac:cxnSpMk id="107" creationId="{6E25C612-806F-4301-87E3-1D1FD9D6F316}"/>
          </ac:cxnSpMkLst>
        </pc:cxnChg>
      </pc:sldChg>
      <pc:sldChg chg="addSp delSp modSp add mod delAnim modAnim">
        <pc:chgData name="wang cheng" userId="4189be903ae51fd2" providerId="LiveId" clId="{5F161067-B455-4F72-BE64-CD4B0C812174}" dt="2020-03-12T05:54:53.278" v="2651"/>
        <pc:sldMkLst>
          <pc:docMk/>
          <pc:sldMk cId="4181844335" sldId="340"/>
        </pc:sldMkLst>
        <pc:spChg chg="add del mod">
          <ac:chgData name="wang cheng" userId="4189be903ae51fd2" providerId="LiveId" clId="{5F161067-B455-4F72-BE64-CD4B0C812174}" dt="2020-02-26T01:15:27.126" v="1562" actId="478"/>
          <ac:spMkLst>
            <pc:docMk/>
            <pc:sldMk cId="4181844335" sldId="340"/>
            <ac:spMk id="2" creationId="{B8E75652-65DE-4570-B92E-1254A2A62D3E}"/>
          </ac:spMkLst>
        </pc:spChg>
        <pc:spChg chg="mod topLvl">
          <ac:chgData name="wang cheng" userId="4189be903ae51fd2" providerId="LiveId" clId="{5F161067-B455-4F72-BE64-CD4B0C812174}" dt="2020-02-26T01:40:25.783" v="1789" actId="164"/>
          <ac:spMkLst>
            <pc:docMk/>
            <pc:sldMk cId="4181844335" sldId="340"/>
            <ac:spMk id="12" creationId="{6DFF7913-5230-47E0-9E87-A811EBF5059A}"/>
          </ac:spMkLst>
        </pc:spChg>
        <pc:spChg chg="mod topLvl">
          <ac:chgData name="wang cheng" userId="4189be903ae51fd2" providerId="LiveId" clId="{5F161067-B455-4F72-BE64-CD4B0C812174}" dt="2020-02-26T01:43:06.328" v="1813" actId="164"/>
          <ac:spMkLst>
            <pc:docMk/>
            <pc:sldMk cId="4181844335" sldId="340"/>
            <ac:spMk id="13" creationId="{F9BDF572-9D7F-4B4D-9F6D-03DFD47F0564}"/>
          </ac:spMkLst>
        </pc:spChg>
        <pc:spChg chg="mod topLvl">
          <ac:chgData name="wang cheng" userId="4189be903ae51fd2" providerId="LiveId" clId="{5F161067-B455-4F72-BE64-CD4B0C812174}" dt="2020-02-26T01:40:25.783" v="1789" actId="164"/>
          <ac:spMkLst>
            <pc:docMk/>
            <pc:sldMk cId="4181844335" sldId="340"/>
            <ac:spMk id="14" creationId="{4037C5DA-1631-4220-8F89-82EF9EC1B013}"/>
          </ac:spMkLst>
        </pc:spChg>
        <pc:spChg chg="mod topLvl">
          <ac:chgData name="wang cheng" userId="4189be903ae51fd2" providerId="LiveId" clId="{5F161067-B455-4F72-BE64-CD4B0C812174}" dt="2020-02-26T01:43:06.328" v="1813" actId="164"/>
          <ac:spMkLst>
            <pc:docMk/>
            <pc:sldMk cId="4181844335" sldId="340"/>
            <ac:spMk id="15" creationId="{D247F8DA-231F-429C-A09A-C853F841EE05}"/>
          </ac:spMkLst>
        </pc:spChg>
        <pc:spChg chg="mod topLvl">
          <ac:chgData name="wang cheng" userId="4189be903ae51fd2" providerId="LiveId" clId="{5F161067-B455-4F72-BE64-CD4B0C812174}" dt="2020-02-26T01:43:06.328" v="1813" actId="164"/>
          <ac:spMkLst>
            <pc:docMk/>
            <pc:sldMk cId="4181844335" sldId="340"/>
            <ac:spMk id="16" creationId="{112907ED-D432-4298-9931-E90DB7DE9B07}"/>
          </ac:spMkLst>
        </pc:spChg>
        <pc:spChg chg="mod topLvl">
          <ac:chgData name="wang cheng" userId="4189be903ae51fd2" providerId="LiveId" clId="{5F161067-B455-4F72-BE64-CD4B0C812174}" dt="2020-02-26T01:43:06.328" v="1813" actId="164"/>
          <ac:spMkLst>
            <pc:docMk/>
            <pc:sldMk cId="4181844335" sldId="340"/>
            <ac:spMk id="17" creationId="{D360579E-8DBC-4C97-A91A-A3C6519A2FBA}"/>
          </ac:spMkLst>
        </pc:spChg>
        <pc:spChg chg="mod topLvl">
          <ac:chgData name="wang cheng" userId="4189be903ae51fd2" providerId="LiveId" clId="{5F161067-B455-4F72-BE64-CD4B0C812174}" dt="2020-02-26T01:43:06.328" v="1813" actId="164"/>
          <ac:spMkLst>
            <pc:docMk/>
            <pc:sldMk cId="4181844335" sldId="340"/>
            <ac:spMk id="18" creationId="{89442B0E-E175-49A1-B184-8BED0D31B9CD}"/>
          </ac:spMkLst>
        </pc:spChg>
        <pc:spChg chg="mod topLvl">
          <ac:chgData name="wang cheng" userId="4189be903ae51fd2" providerId="LiveId" clId="{5F161067-B455-4F72-BE64-CD4B0C812174}" dt="2020-02-26T01:40:25.783" v="1789" actId="164"/>
          <ac:spMkLst>
            <pc:docMk/>
            <pc:sldMk cId="4181844335" sldId="340"/>
            <ac:spMk id="20" creationId="{1678EB36-4885-48CA-BA03-9E118547F6D4}"/>
          </ac:spMkLst>
        </pc:spChg>
        <pc:spChg chg="mod topLvl">
          <ac:chgData name="wang cheng" userId="4189be903ae51fd2" providerId="LiveId" clId="{5F161067-B455-4F72-BE64-CD4B0C812174}" dt="2020-02-26T01:40:25.783" v="1789" actId="164"/>
          <ac:spMkLst>
            <pc:docMk/>
            <pc:sldMk cId="4181844335" sldId="340"/>
            <ac:spMk id="21" creationId="{59934FD3-477A-4E0A-AA64-95ECCE8D191F}"/>
          </ac:spMkLst>
        </pc:spChg>
        <pc:spChg chg="mod topLvl">
          <ac:chgData name="wang cheng" userId="4189be903ae51fd2" providerId="LiveId" clId="{5F161067-B455-4F72-BE64-CD4B0C812174}" dt="2020-02-26T01:40:25.783" v="1789" actId="164"/>
          <ac:spMkLst>
            <pc:docMk/>
            <pc:sldMk cId="4181844335" sldId="340"/>
            <ac:spMk id="22" creationId="{0C5D0E6F-2116-48C1-B767-478B64D6E9A9}"/>
          </ac:spMkLst>
        </pc:spChg>
        <pc:spChg chg="mod topLvl">
          <ac:chgData name="wang cheng" userId="4189be903ae51fd2" providerId="LiveId" clId="{5F161067-B455-4F72-BE64-CD4B0C812174}" dt="2020-02-26T01:40:25.783" v="1789" actId="164"/>
          <ac:spMkLst>
            <pc:docMk/>
            <pc:sldMk cId="4181844335" sldId="340"/>
            <ac:spMk id="23" creationId="{C01097D1-1C87-4924-BAEF-E5BBDD67AB4A}"/>
          </ac:spMkLst>
        </pc:spChg>
        <pc:spChg chg="mod topLvl">
          <ac:chgData name="wang cheng" userId="4189be903ae51fd2" providerId="LiveId" clId="{5F161067-B455-4F72-BE64-CD4B0C812174}" dt="2020-02-26T01:40:25.783" v="1789" actId="164"/>
          <ac:spMkLst>
            <pc:docMk/>
            <pc:sldMk cId="4181844335" sldId="340"/>
            <ac:spMk id="24" creationId="{C200AB7F-7E29-42CE-84D4-3C8CAA97BB7D}"/>
          </ac:spMkLst>
        </pc:spChg>
        <pc:spChg chg="mod topLvl">
          <ac:chgData name="wang cheng" userId="4189be903ae51fd2" providerId="LiveId" clId="{5F161067-B455-4F72-BE64-CD4B0C812174}" dt="2020-02-26T01:43:06.328" v="1813" actId="164"/>
          <ac:spMkLst>
            <pc:docMk/>
            <pc:sldMk cId="4181844335" sldId="340"/>
            <ac:spMk id="25" creationId="{1FA4132C-55EE-4FA5-8E99-F6D7A6E168A9}"/>
          </ac:spMkLst>
        </pc:spChg>
        <pc:spChg chg="mod topLvl">
          <ac:chgData name="wang cheng" userId="4189be903ae51fd2" providerId="LiveId" clId="{5F161067-B455-4F72-BE64-CD4B0C812174}" dt="2020-02-26T01:43:06.328" v="1813" actId="164"/>
          <ac:spMkLst>
            <pc:docMk/>
            <pc:sldMk cId="4181844335" sldId="340"/>
            <ac:spMk id="26" creationId="{08AABC6A-3EC8-4B3C-8483-222291BDA735}"/>
          </ac:spMkLst>
        </pc:spChg>
        <pc:spChg chg="mod topLvl">
          <ac:chgData name="wang cheng" userId="4189be903ae51fd2" providerId="LiveId" clId="{5F161067-B455-4F72-BE64-CD4B0C812174}" dt="2020-02-26T01:43:06.328" v="1813" actId="164"/>
          <ac:spMkLst>
            <pc:docMk/>
            <pc:sldMk cId="4181844335" sldId="340"/>
            <ac:spMk id="28" creationId="{5723CC0D-B663-4309-9395-612F3432BC7A}"/>
          </ac:spMkLst>
        </pc:spChg>
        <pc:spChg chg="mod topLvl">
          <ac:chgData name="wang cheng" userId="4189be903ae51fd2" providerId="LiveId" clId="{5F161067-B455-4F72-BE64-CD4B0C812174}" dt="2020-02-26T01:40:25.783" v="1789" actId="164"/>
          <ac:spMkLst>
            <pc:docMk/>
            <pc:sldMk cId="4181844335" sldId="340"/>
            <ac:spMk id="29" creationId="{D94C9F0F-386F-4EA4-B614-B10720719E46}"/>
          </ac:spMkLst>
        </pc:spChg>
        <pc:spChg chg="mod topLvl">
          <ac:chgData name="wang cheng" userId="4189be903ae51fd2" providerId="LiveId" clId="{5F161067-B455-4F72-BE64-CD4B0C812174}" dt="2020-02-26T01:43:06.328" v="1813" actId="164"/>
          <ac:spMkLst>
            <pc:docMk/>
            <pc:sldMk cId="4181844335" sldId="340"/>
            <ac:spMk id="30" creationId="{B8742C76-F2EA-46BE-8D89-58C1CCDAD134}"/>
          </ac:spMkLst>
        </pc:spChg>
        <pc:spChg chg="mod topLvl">
          <ac:chgData name="wang cheng" userId="4189be903ae51fd2" providerId="LiveId" clId="{5F161067-B455-4F72-BE64-CD4B0C812174}" dt="2020-02-26T01:40:25.783" v="1789" actId="164"/>
          <ac:spMkLst>
            <pc:docMk/>
            <pc:sldMk cId="4181844335" sldId="340"/>
            <ac:spMk id="31" creationId="{62D88CC2-0059-44C7-B25F-59723EAA38A3}"/>
          </ac:spMkLst>
        </pc:spChg>
        <pc:spChg chg="mod topLvl">
          <ac:chgData name="wang cheng" userId="4189be903ae51fd2" providerId="LiveId" clId="{5F161067-B455-4F72-BE64-CD4B0C812174}" dt="2020-02-26T01:43:06.328" v="1813" actId="164"/>
          <ac:spMkLst>
            <pc:docMk/>
            <pc:sldMk cId="4181844335" sldId="340"/>
            <ac:spMk id="32" creationId="{70572C57-91A3-4277-9F0C-361DA1ACE554}"/>
          </ac:spMkLst>
        </pc:spChg>
        <pc:spChg chg="mod topLvl">
          <ac:chgData name="wang cheng" userId="4189be903ae51fd2" providerId="LiveId" clId="{5F161067-B455-4F72-BE64-CD4B0C812174}" dt="2020-02-26T01:43:06.328" v="1813" actId="164"/>
          <ac:spMkLst>
            <pc:docMk/>
            <pc:sldMk cId="4181844335" sldId="340"/>
            <ac:spMk id="34" creationId="{0348278D-35A4-483F-8C72-60AE24E0C068}"/>
          </ac:spMkLst>
        </pc:spChg>
        <pc:spChg chg="mod topLvl">
          <ac:chgData name="wang cheng" userId="4189be903ae51fd2" providerId="LiveId" clId="{5F161067-B455-4F72-BE64-CD4B0C812174}" dt="2020-02-26T01:40:25.783" v="1789" actId="164"/>
          <ac:spMkLst>
            <pc:docMk/>
            <pc:sldMk cId="4181844335" sldId="340"/>
            <ac:spMk id="35" creationId="{245C959C-39BD-459B-B8F8-0BCE4478B9F6}"/>
          </ac:spMkLst>
        </pc:spChg>
        <pc:spChg chg="del">
          <ac:chgData name="wang cheng" userId="4189be903ae51fd2" providerId="LiveId" clId="{5F161067-B455-4F72-BE64-CD4B0C812174}" dt="2020-02-25T09:11:43.980" v="1243" actId="478"/>
          <ac:spMkLst>
            <pc:docMk/>
            <pc:sldMk cId="4181844335" sldId="340"/>
            <ac:spMk id="38" creationId="{283FE8D0-9C56-423B-AF36-8671F85CF593}"/>
          </ac:spMkLst>
        </pc:spChg>
        <pc:spChg chg="del mod topLvl">
          <ac:chgData name="wang cheng" userId="4189be903ae51fd2" providerId="LiveId" clId="{5F161067-B455-4F72-BE64-CD4B0C812174}" dt="2020-02-26T01:17:14.319" v="1575" actId="478"/>
          <ac:spMkLst>
            <pc:docMk/>
            <pc:sldMk cId="4181844335" sldId="340"/>
            <ac:spMk id="42" creationId="{6F93D3EF-29A8-4D67-9EDB-55DA96C88B1A}"/>
          </ac:spMkLst>
        </pc:spChg>
        <pc:spChg chg="del mod topLvl">
          <ac:chgData name="wang cheng" userId="4189be903ae51fd2" providerId="LiveId" clId="{5F161067-B455-4F72-BE64-CD4B0C812174}" dt="2020-02-26T01:17:14.319" v="1575" actId="478"/>
          <ac:spMkLst>
            <pc:docMk/>
            <pc:sldMk cId="4181844335" sldId="340"/>
            <ac:spMk id="43" creationId="{C03E22F3-9F3F-460B-A6FB-74B6FC0A00DE}"/>
          </ac:spMkLst>
        </pc:spChg>
        <pc:spChg chg="del mod topLvl">
          <ac:chgData name="wang cheng" userId="4189be903ae51fd2" providerId="LiveId" clId="{5F161067-B455-4F72-BE64-CD4B0C812174}" dt="2020-02-26T01:17:14.319" v="1575" actId="478"/>
          <ac:spMkLst>
            <pc:docMk/>
            <pc:sldMk cId="4181844335" sldId="340"/>
            <ac:spMk id="44" creationId="{7FC5F1FD-4972-4C1B-A859-1629F0C696B8}"/>
          </ac:spMkLst>
        </pc:spChg>
        <pc:spChg chg="del">
          <ac:chgData name="wang cheng" userId="4189be903ae51fd2" providerId="LiveId" clId="{5F161067-B455-4F72-BE64-CD4B0C812174}" dt="2020-02-25T09:11:50.859" v="1245" actId="478"/>
          <ac:spMkLst>
            <pc:docMk/>
            <pc:sldMk cId="4181844335" sldId="340"/>
            <ac:spMk id="44" creationId="{8DD7DE29-D6B5-4988-9FCE-923525050D6B}"/>
          </ac:spMkLst>
        </pc:spChg>
        <pc:spChg chg="del mod topLvl">
          <ac:chgData name="wang cheng" userId="4189be903ae51fd2" providerId="LiveId" clId="{5F161067-B455-4F72-BE64-CD4B0C812174}" dt="2020-02-26T01:17:14.319" v="1575" actId="478"/>
          <ac:spMkLst>
            <pc:docMk/>
            <pc:sldMk cId="4181844335" sldId="340"/>
            <ac:spMk id="45" creationId="{11230D5C-B82F-4EA7-A3CC-7AB3915A4756}"/>
          </ac:spMkLst>
        </pc:spChg>
        <pc:spChg chg="del mod topLvl">
          <ac:chgData name="wang cheng" userId="4189be903ae51fd2" providerId="LiveId" clId="{5F161067-B455-4F72-BE64-CD4B0C812174}" dt="2020-02-26T01:17:14.319" v="1575" actId="478"/>
          <ac:spMkLst>
            <pc:docMk/>
            <pc:sldMk cId="4181844335" sldId="340"/>
            <ac:spMk id="46" creationId="{0304477B-7AB6-4532-BD61-627D47981223}"/>
          </ac:spMkLst>
        </pc:spChg>
        <pc:spChg chg="del mod topLvl">
          <ac:chgData name="wang cheng" userId="4189be903ae51fd2" providerId="LiveId" clId="{5F161067-B455-4F72-BE64-CD4B0C812174}" dt="2020-02-26T01:17:14.319" v="1575" actId="478"/>
          <ac:spMkLst>
            <pc:docMk/>
            <pc:sldMk cId="4181844335" sldId="340"/>
            <ac:spMk id="47" creationId="{3445340A-F039-4078-A044-43EE601C1C90}"/>
          </ac:spMkLst>
        </pc:spChg>
        <pc:spChg chg="del mod topLvl">
          <ac:chgData name="wang cheng" userId="4189be903ae51fd2" providerId="LiveId" clId="{5F161067-B455-4F72-BE64-CD4B0C812174}" dt="2020-02-26T01:17:14.319" v="1575" actId="478"/>
          <ac:spMkLst>
            <pc:docMk/>
            <pc:sldMk cId="4181844335" sldId="340"/>
            <ac:spMk id="48" creationId="{B4C9F146-36D2-4E04-AA79-111EE1FF9154}"/>
          </ac:spMkLst>
        </pc:spChg>
        <pc:spChg chg="mod topLvl">
          <ac:chgData name="wang cheng" userId="4189be903ae51fd2" providerId="LiveId" clId="{5F161067-B455-4F72-BE64-CD4B0C812174}" dt="2020-02-26T01:44:21.590" v="1824" actId="164"/>
          <ac:spMkLst>
            <pc:docMk/>
            <pc:sldMk cId="4181844335" sldId="340"/>
            <ac:spMk id="50" creationId="{A159C836-5F82-4FB1-BB5A-CB2C892919C4}"/>
          </ac:spMkLst>
        </pc:spChg>
        <pc:spChg chg="del mod topLvl">
          <ac:chgData name="wang cheng" userId="4189be903ae51fd2" providerId="LiveId" clId="{5F161067-B455-4F72-BE64-CD4B0C812174}" dt="2020-02-26T01:17:14.319" v="1575" actId="478"/>
          <ac:spMkLst>
            <pc:docMk/>
            <pc:sldMk cId="4181844335" sldId="340"/>
            <ac:spMk id="51" creationId="{04FAA7E2-444B-4EDF-8E05-4176566708E8}"/>
          </ac:spMkLst>
        </pc:spChg>
        <pc:spChg chg="del mod topLvl">
          <ac:chgData name="wang cheng" userId="4189be903ae51fd2" providerId="LiveId" clId="{5F161067-B455-4F72-BE64-CD4B0C812174}" dt="2020-02-26T01:17:14.319" v="1575" actId="478"/>
          <ac:spMkLst>
            <pc:docMk/>
            <pc:sldMk cId="4181844335" sldId="340"/>
            <ac:spMk id="52" creationId="{7452F4AC-11BB-4B80-A71A-A5810AA72F71}"/>
          </ac:spMkLst>
        </pc:spChg>
        <pc:spChg chg="del mod topLvl">
          <ac:chgData name="wang cheng" userId="4189be903ae51fd2" providerId="LiveId" clId="{5F161067-B455-4F72-BE64-CD4B0C812174}" dt="2020-02-26T01:17:14.319" v="1575" actId="478"/>
          <ac:spMkLst>
            <pc:docMk/>
            <pc:sldMk cId="4181844335" sldId="340"/>
            <ac:spMk id="54" creationId="{11C2CBB9-0682-469C-BC18-71CCDDF8712A}"/>
          </ac:spMkLst>
        </pc:spChg>
        <pc:spChg chg="del">
          <ac:chgData name="wang cheng" userId="4189be903ae51fd2" providerId="LiveId" clId="{5F161067-B455-4F72-BE64-CD4B0C812174}" dt="2020-02-25T09:11:43.980" v="1243" actId="478"/>
          <ac:spMkLst>
            <pc:docMk/>
            <pc:sldMk cId="4181844335" sldId="340"/>
            <ac:spMk id="55" creationId="{96656BDD-8CC1-48BA-99A6-4B812682531A}"/>
          </ac:spMkLst>
        </pc:spChg>
        <pc:spChg chg="mod topLvl">
          <ac:chgData name="wang cheng" userId="4189be903ae51fd2" providerId="LiveId" clId="{5F161067-B455-4F72-BE64-CD4B0C812174}" dt="2020-02-26T01:44:21.590" v="1824" actId="164"/>
          <ac:spMkLst>
            <pc:docMk/>
            <pc:sldMk cId="4181844335" sldId="340"/>
            <ac:spMk id="56" creationId="{5569A882-C35E-4D6A-A119-7EC39DB7BF62}"/>
          </ac:spMkLst>
        </pc:spChg>
        <pc:spChg chg="mod topLvl">
          <ac:chgData name="wang cheng" userId="4189be903ae51fd2" providerId="LiveId" clId="{5F161067-B455-4F72-BE64-CD4B0C812174}" dt="2020-02-26T01:44:21.590" v="1824" actId="164"/>
          <ac:spMkLst>
            <pc:docMk/>
            <pc:sldMk cId="4181844335" sldId="340"/>
            <ac:spMk id="57" creationId="{15EB3811-50A0-4375-AE29-B1D06310DD1C}"/>
          </ac:spMkLst>
        </pc:spChg>
        <pc:spChg chg="del">
          <ac:chgData name="wang cheng" userId="4189be903ae51fd2" providerId="LiveId" clId="{5F161067-B455-4F72-BE64-CD4B0C812174}" dt="2020-02-25T09:11:43.980" v="1243" actId="478"/>
          <ac:spMkLst>
            <pc:docMk/>
            <pc:sldMk cId="4181844335" sldId="340"/>
            <ac:spMk id="57" creationId="{7041A622-0DE7-484C-B483-16505F0D5C59}"/>
          </ac:spMkLst>
        </pc:spChg>
        <pc:spChg chg="mod topLvl">
          <ac:chgData name="wang cheng" userId="4189be903ae51fd2" providerId="LiveId" clId="{5F161067-B455-4F72-BE64-CD4B0C812174}" dt="2020-02-26T01:44:21.590" v="1824" actId="164"/>
          <ac:spMkLst>
            <pc:docMk/>
            <pc:sldMk cId="4181844335" sldId="340"/>
            <ac:spMk id="58" creationId="{5ED9C776-CA51-449A-95ED-28D11C1CA8FE}"/>
          </ac:spMkLst>
        </pc:spChg>
        <pc:spChg chg="del">
          <ac:chgData name="wang cheng" userId="4189be903ae51fd2" providerId="LiveId" clId="{5F161067-B455-4F72-BE64-CD4B0C812174}" dt="2020-02-25T09:11:43.980" v="1243" actId="478"/>
          <ac:spMkLst>
            <pc:docMk/>
            <pc:sldMk cId="4181844335" sldId="340"/>
            <ac:spMk id="58" creationId="{5F5808CF-C99B-4412-B197-54C9ACFC2537}"/>
          </ac:spMkLst>
        </pc:spChg>
        <pc:spChg chg="mod topLvl">
          <ac:chgData name="wang cheng" userId="4189be903ae51fd2" providerId="LiveId" clId="{5F161067-B455-4F72-BE64-CD4B0C812174}" dt="2020-02-26T01:44:21.590" v="1824" actId="164"/>
          <ac:spMkLst>
            <pc:docMk/>
            <pc:sldMk cId="4181844335" sldId="340"/>
            <ac:spMk id="59" creationId="{3E4BADE0-2280-4895-BC91-D1058386DFD9}"/>
          </ac:spMkLst>
        </pc:spChg>
        <pc:spChg chg="mod topLvl">
          <ac:chgData name="wang cheng" userId="4189be903ae51fd2" providerId="LiveId" clId="{5F161067-B455-4F72-BE64-CD4B0C812174}" dt="2020-02-26T01:44:21.590" v="1824" actId="164"/>
          <ac:spMkLst>
            <pc:docMk/>
            <pc:sldMk cId="4181844335" sldId="340"/>
            <ac:spMk id="60" creationId="{5916C9F4-8BAF-4BEF-B519-222285DFBF34}"/>
          </ac:spMkLst>
        </pc:spChg>
        <pc:spChg chg="mod topLvl">
          <ac:chgData name="wang cheng" userId="4189be903ae51fd2" providerId="LiveId" clId="{5F161067-B455-4F72-BE64-CD4B0C812174}" dt="2020-02-26T01:44:21.590" v="1824" actId="164"/>
          <ac:spMkLst>
            <pc:docMk/>
            <pc:sldMk cId="4181844335" sldId="340"/>
            <ac:spMk id="62" creationId="{7A175DA2-5F2E-4A9A-8E47-B84952E75FD7}"/>
          </ac:spMkLst>
        </pc:spChg>
        <pc:spChg chg="del">
          <ac:chgData name="wang cheng" userId="4189be903ae51fd2" providerId="LiveId" clId="{5F161067-B455-4F72-BE64-CD4B0C812174}" dt="2020-02-25T09:11:43.980" v="1243" actId="478"/>
          <ac:spMkLst>
            <pc:docMk/>
            <pc:sldMk cId="4181844335" sldId="340"/>
            <ac:spMk id="62" creationId="{DD966486-B5F5-45E0-8BD1-AE84168B659B}"/>
          </ac:spMkLst>
        </pc:spChg>
        <pc:spChg chg="del">
          <ac:chgData name="wang cheng" userId="4189be903ae51fd2" providerId="LiveId" clId="{5F161067-B455-4F72-BE64-CD4B0C812174}" dt="2020-02-25T09:11:43.980" v="1243" actId="478"/>
          <ac:spMkLst>
            <pc:docMk/>
            <pc:sldMk cId="4181844335" sldId="340"/>
            <ac:spMk id="63" creationId="{8989CCA0-6492-4AA2-A956-30196E565B7D}"/>
          </ac:spMkLst>
        </pc:spChg>
        <pc:spChg chg="del mod">
          <ac:chgData name="wang cheng" userId="4189be903ae51fd2" providerId="LiveId" clId="{5F161067-B455-4F72-BE64-CD4B0C812174}" dt="2020-02-26T01:21:49.766" v="1610" actId="478"/>
          <ac:spMkLst>
            <pc:docMk/>
            <pc:sldMk cId="4181844335" sldId="340"/>
            <ac:spMk id="64" creationId="{B1AF7174-77D5-4F8C-8766-9E5A65AA5951}"/>
          </ac:spMkLst>
        </pc:spChg>
        <pc:spChg chg="del mod">
          <ac:chgData name="wang cheng" userId="4189be903ae51fd2" providerId="LiveId" clId="{5F161067-B455-4F72-BE64-CD4B0C812174}" dt="2020-02-25T09:12:04.279" v="1251" actId="478"/>
          <ac:spMkLst>
            <pc:docMk/>
            <pc:sldMk cId="4181844335" sldId="340"/>
            <ac:spMk id="66" creationId="{B69F7F2D-11F9-4DD3-A715-AF690A9B0B31}"/>
          </ac:spMkLst>
        </pc:spChg>
        <pc:spChg chg="del mod topLvl">
          <ac:chgData name="wang cheng" userId="4189be903ae51fd2" providerId="LiveId" clId="{5F161067-B455-4F72-BE64-CD4B0C812174}" dt="2020-02-26T01:41:35.125" v="1802" actId="478"/>
          <ac:spMkLst>
            <pc:docMk/>
            <pc:sldMk cId="4181844335" sldId="340"/>
            <ac:spMk id="67" creationId="{F324100F-3441-4535-9D9E-EC397401BC01}"/>
          </ac:spMkLst>
        </pc:spChg>
        <pc:spChg chg="mod ord topLvl">
          <ac:chgData name="wang cheng" userId="4189be903ae51fd2" providerId="LiveId" clId="{5F161067-B455-4F72-BE64-CD4B0C812174}" dt="2020-02-26T02:02:17.129" v="1901" actId="164"/>
          <ac:spMkLst>
            <pc:docMk/>
            <pc:sldMk cId="4181844335" sldId="340"/>
            <ac:spMk id="113" creationId="{8EFF8CD2-396D-4ADD-9290-0137822098A6}"/>
          </ac:spMkLst>
        </pc:spChg>
        <pc:spChg chg="mod topLvl">
          <ac:chgData name="wang cheng" userId="4189be903ae51fd2" providerId="LiveId" clId="{5F161067-B455-4F72-BE64-CD4B0C812174}" dt="2020-02-26T01:58:00.096" v="1895" actId="164"/>
          <ac:spMkLst>
            <pc:docMk/>
            <pc:sldMk cId="4181844335" sldId="340"/>
            <ac:spMk id="117" creationId="{FC3E5C9B-ABF3-4590-AA19-A68DD7DAAC9C}"/>
          </ac:spMkLst>
        </pc:spChg>
        <pc:spChg chg="mod topLvl">
          <ac:chgData name="wang cheng" userId="4189be903ae51fd2" providerId="LiveId" clId="{5F161067-B455-4F72-BE64-CD4B0C812174}" dt="2020-02-26T01:58:00.096" v="1895" actId="164"/>
          <ac:spMkLst>
            <pc:docMk/>
            <pc:sldMk cId="4181844335" sldId="340"/>
            <ac:spMk id="118" creationId="{046B2C3F-6730-4DAD-8B10-D9EC7D5113E6}"/>
          </ac:spMkLst>
        </pc:spChg>
        <pc:spChg chg="del mod topLvl">
          <ac:chgData name="wang cheng" userId="4189be903ae51fd2" providerId="LiveId" clId="{5F161067-B455-4F72-BE64-CD4B0C812174}" dt="2020-02-26T01:57:45.701" v="1893" actId="478"/>
          <ac:spMkLst>
            <pc:docMk/>
            <pc:sldMk cId="4181844335" sldId="340"/>
            <ac:spMk id="119" creationId="{F9EEA325-5AE9-402C-83B7-C65A37CFBA6C}"/>
          </ac:spMkLst>
        </pc:spChg>
        <pc:spChg chg="mod topLvl">
          <ac:chgData name="wang cheng" userId="4189be903ae51fd2" providerId="LiveId" clId="{5F161067-B455-4F72-BE64-CD4B0C812174}" dt="2020-02-26T01:58:00.096" v="1895" actId="164"/>
          <ac:spMkLst>
            <pc:docMk/>
            <pc:sldMk cId="4181844335" sldId="340"/>
            <ac:spMk id="120" creationId="{2BA34F73-B03F-4EDD-A400-3C9A52F070EF}"/>
          </ac:spMkLst>
        </pc:spChg>
        <pc:spChg chg="mod topLvl">
          <ac:chgData name="wang cheng" userId="4189be903ae51fd2" providerId="LiveId" clId="{5F161067-B455-4F72-BE64-CD4B0C812174}" dt="2020-02-26T01:58:00.096" v="1895" actId="164"/>
          <ac:spMkLst>
            <pc:docMk/>
            <pc:sldMk cId="4181844335" sldId="340"/>
            <ac:spMk id="121" creationId="{BC1E110C-3AB4-4556-9073-8CE14626369E}"/>
          </ac:spMkLst>
        </pc:spChg>
        <pc:spChg chg="mod topLvl">
          <ac:chgData name="wang cheng" userId="4189be903ae51fd2" providerId="LiveId" clId="{5F161067-B455-4F72-BE64-CD4B0C812174}" dt="2020-02-26T01:58:00.096" v="1895" actId="164"/>
          <ac:spMkLst>
            <pc:docMk/>
            <pc:sldMk cId="4181844335" sldId="340"/>
            <ac:spMk id="122" creationId="{F35560B1-757A-40C6-BCEC-75163008C526}"/>
          </ac:spMkLst>
        </pc:spChg>
        <pc:spChg chg="mod topLvl">
          <ac:chgData name="wang cheng" userId="4189be903ae51fd2" providerId="LiveId" clId="{5F161067-B455-4F72-BE64-CD4B0C812174}" dt="2020-02-26T01:58:00.096" v="1895" actId="164"/>
          <ac:spMkLst>
            <pc:docMk/>
            <pc:sldMk cId="4181844335" sldId="340"/>
            <ac:spMk id="124" creationId="{9F7FBEDE-7D5F-4B83-8E69-3D0BA0843986}"/>
          </ac:spMkLst>
        </pc:spChg>
        <pc:spChg chg="mod topLvl">
          <ac:chgData name="wang cheng" userId="4189be903ae51fd2" providerId="LiveId" clId="{5F161067-B455-4F72-BE64-CD4B0C812174}" dt="2020-02-26T01:57:17.890" v="1885" actId="338"/>
          <ac:spMkLst>
            <pc:docMk/>
            <pc:sldMk cId="4181844335" sldId="340"/>
            <ac:spMk id="125" creationId="{F2617FF6-F453-4084-89E7-45F55B92DD64}"/>
          </ac:spMkLst>
        </pc:spChg>
        <pc:spChg chg="mod topLvl">
          <ac:chgData name="wang cheng" userId="4189be903ae51fd2" providerId="LiveId" clId="{5F161067-B455-4F72-BE64-CD4B0C812174}" dt="2020-02-26T01:57:17.890" v="1885" actId="338"/>
          <ac:spMkLst>
            <pc:docMk/>
            <pc:sldMk cId="4181844335" sldId="340"/>
            <ac:spMk id="126" creationId="{CDCDAC96-3C61-4E51-90DF-9FEAE6BA9B02}"/>
          </ac:spMkLst>
        </pc:spChg>
        <pc:spChg chg="mod topLvl">
          <ac:chgData name="wang cheng" userId="4189be903ae51fd2" providerId="LiveId" clId="{5F161067-B455-4F72-BE64-CD4B0C812174}" dt="2020-02-26T01:57:17.890" v="1885" actId="338"/>
          <ac:spMkLst>
            <pc:docMk/>
            <pc:sldMk cId="4181844335" sldId="340"/>
            <ac:spMk id="127" creationId="{82668A0E-5F5D-4594-8029-DCA709350836}"/>
          </ac:spMkLst>
        </pc:spChg>
        <pc:spChg chg="mod topLvl">
          <ac:chgData name="wang cheng" userId="4189be903ae51fd2" providerId="LiveId" clId="{5F161067-B455-4F72-BE64-CD4B0C812174}" dt="2020-02-26T01:57:17.890" v="1885" actId="338"/>
          <ac:spMkLst>
            <pc:docMk/>
            <pc:sldMk cId="4181844335" sldId="340"/>
            <ac:spMk id="128" creationId="{84CF76EF-7C5C-4207-93D5-5D4D10C41325}"/>
          </ac:spMkLst>
        </pc:spChg>
        <pc:spChg chg="mod topLvl">
          <ac:chgData name="wang cheng" userId="4189be903ae51fd2" providerId="LiveId" clId="{5F161067-B455-4F72-BE64-CD4B0C812174}" dt="2020-02-26T01:57:17.890" v="1885" actId="338"/>
          <ac:spMkLst>
            <pc:docMk/>
            <pc:sldMk cId="4181844335" sldId="340"/>
            <ac:spMk id="129" creationId="{8194196C-CF7A-4438-B413-37B6238F48E7}"/>
          </ac:spMkLst>
        </pc:spChg>
        <pc:spChg chg="mod topLvl">
          <ac:chgData name="wang cheng" userId="4189be903ae51fd2" providerId="LiveId" clId="{5F161067-B455-4F72-BE64-CD4B0C812174}" dt="2020-02-26T01:55:45.735" v="1874" actId="164"/>
          <ac:spMkLst>
            <pc:docMk/>
            <pc:sldMk cId="4181844335" sldId="340"/>
            <ac:spMk id="130" creationId="{5BFBE8F8-6D0C-448D-A250-3FD2DC0C4850}"/>
          </ac:spMkLst>
        </pc:spChg>
        <pc:spChg chg="mod topLvl">
          <ac:chgData name="wang cheng" userId="4189be903ae51fd2" providerId="LiveId" clId="{5F161067-B455-4F72-BE64-CD4B0C812174}" dt="2020-02-26T01:57:17.890" v="1885" actId="338"/>
          <ac:spMkLst>
            <pc:docMk/>
            <pc:sldMk cId="4181844335" sldId="340"/>
            <ac:spMk id="131" creationId="{378AB2E2-1803-41E5-961F-F1885D5B1CB2}"/>
          </ac:spMkLst>
        </pc:spChg>
        <pc:spChg chg="mod topLvl">
          <ac:chgData name="wang cheng" userId="4189be903ae51fd2" providerId="LiveId" clId="{5F161067-B455-4F72-BE64-CD4B0C812174}" dt="2020-02-26T01:57:17.890" v="1885" actId="338"/>
          <ac:spMkLst>
            <pc:docMk/>
            <pc:sldMk cId="4181844335" sldId="340"/>
            <ac:spMk id="132" creationId="{9B66D8AE-09C7-4050-8CEA-D8AF4008DC11}"/>
          </ac:spMkLst>
        </pc:spChg>
        <pc:spChg chg="mod topLvl">
          <ac:chgData name="wang cheng" userId="4189be903ae51fd2" providerId="LiveId" clId="{5F161067-B455-4F72-BE64-CD4B0C812174}" dt="2020-02-26T01:56:36.573" v="1882" actId="1076"/>
          <ac:spMkLst>
            <pc:docMk/>
            <pc:sldMk cId="4181844335" sldId="340"/>
            <ac:spMk id="133" creationId="{AE9A2D27-341A-4BCB-8296-89965F80B0C0}"/>
          </ac:spMkLst>
        </pc:spChg>
        <pc:spChg chg="del mod topLvl">
          <ac:chgData name="wang cheng" userId="4189be903ae51fd2" providerId="LiveId" clId="{5F161067-B455-4F72-BE64-CD4B0C812174}" dt="2020-02-26T01:55:01.733" v="1862" actId="478"/>
          <ac:spMkLst>
            <pc:docMk/>
            <pc:sldMk cId="4181844335" sldId="340"/>
            <ac:spMk id="134" creationId="{31D80C10-0A2C-459F-ABA4-FA362455F97B}"/>
          </ac:spMkLst>
        </pc:spChg>
        <pc:spChg chg="mod topLvl">
          <ac:chgData name="wang cheng" userId="4189be903ae51fd2" providerId="LiveId" clId="{5F161067-B455-4F72-BE64-CD4B0C812174}" dt="2020-02-26T01:57:17.890" v="1885" actId="338"/>
          <ac:spMkLst>
            <pc:docMk/>
            <pc:sldMk cId="4181844335" sldId="340"/>
            <ac:spMk id="135" creationId="{F9EB212B-19EB-4C98-B8F5-7A1291B2EC53}"/>
          </ac:spMkLst>
        </pc:spChg>
        <pc:spChg chg="add mod ord">
          <ac:chgData name="wang cheng" userId="4189be903ae51fd2" providerId="LiveId" clId="{5F161067-B455-4F72-BE64-CD4B0C812174}" dt="2020-02-26T02:05:51.452" v="2056" actId="1076"/>
          <ac:spMkLst>
            <pc:docMk/>
            <pc:sldMk cId="4181844335" sldId="340"/>
            <ac:spMk id="149" creationId="{A8E430FA-C941-485A-BCC5-55F7050E5FB3}"/>
          </ac:spMkLst>
        </pc:spChg>
        <pc:spChg chg="add mod ord">
          <ac:chgData name="wang cheng" userId="4189be903ae51fd2" providerId="LiveId" clId="{5F161067-B455-4F72-BE64-CD4B0C812174}" dt="2020-02-26T02:05:51.452" v="2056" actId="1076"/>
          <ac:spMkLst>
            <pc:docMk/>
            <pc:sldMk cId="4181844335" sldId="340"/>
            <ac:spMk id="150" creationId="{75F6418B-4582-4D3B-89F7-6DD574149C1B}"/>
          </ac:spMkLst>
        </pc:spChg>
        <pc:spChg chg="add mod">
          <ac:chgData name="wang cheng" userId="4189be903ae51fd2" providerId="LiveId" clId="{5F161067-B455-4F72-BE64-CD4B0C812174}" dt="2020-02-26T02:02:17.129" v="1901" actId="164"/>
          <ac:spMkLst>
            <pc:docMk/>
            <pc:sldMk cId="4181844335" sldId="340"/>
            <ac:spMk id="152" creationId="{D801FF30-C63F-4C8F-9ED9-41FF5E2161F8}"/>
          </ac:spMkLst>
        </pc:spChg>
        <pc:spChg chg="add mod">
          <ac:chgData name="wang cheng" userId="4189be903ae51fd2" providerId="LiveId" clId="{5F161067-B455-4F72-BE64-CD4B0C812174}" dt="2020-02-26T02:02:17.129" v="1901" actId="164"/>
          <ac:spMkLst>
            <pc:docMk/>
            <pc:sldMk cId="4181844335" sldId="340"/>
            <ac:spMk id="153" creationId="{7088F9FE-D227-40A3-B07D-FCCC3B5B642C}"/>
          </ac:spMkLst>
        </pc:spChg>
        <pc:spChg chg="add del">
          <ac:chgData name="wang cheng" userId="4189be903ae51fd2" providerId="LiveId" clId="{5F161067-B455-4F72-BE64-CD4B0C812174}" dt="2020-02-26T01:57:33.127" v="1888"/>
          <ac:spMkLst>
            <pc:docMk/>
            <pc:sldMk cId="4181844335" sldId="340"/>
            <ac:spMk id="155" creationId="{7F43F528-47E7-48FA-9612-AC7B8E7CC488}"/>
          </ac:spMkLst>
        </pc:spChg>
        <pc:spChg chg="add del">
          <ac:chgData name="wang cheng" userId="4189be903ae51fd2" providerId="LiveId" clId="{5F161067-B455-4F72-BE64-CD4B0C812174}" dt="2020-02-26T01:57:37.810" v="1890"/>
          <ac:spMkLst>
            <pc:docMk/>
            <pc:sldMk cId="4181844335" sldId="340"/>
            <ac:spMk id="156" creationId="{26CC70B2-9717-448A-BB53-F4094FE63E2A}"/>
          </ac:spMkLst>
        </pc:spChg>
        <pc:spChg chg="mod">
          <ac:chgData name="wang cheng" userId="4189be903ae51fd2" providerId="LiveId" clId="{5F161067-B455-4F72-BE64-CD4B0C812174}" dt="2020-03-12T05:54:53.278" v="2651"/>
          <ac:spMkLst>
            <pc:docMk/>
            <pc:sldMk cId="4181844335" sldId="340"/>
            <ac:spMk id="163" creationId="{30E93B1F-D900-4C7C-901A-2624833C201C}"/>
          </ac:spMkLst>
        </pc:spChg>
        <pc:spChg chg="mod">
          <ac:chgData name="wang cheng" userId="4189be903ae51fd2" providerId="LiveId" clId="{5F161067-B455-4F72-BE64-CD4B0C812174}" dt="2020-02-26T02:02:43.154" v="1914"/>
          <ac:spMkLst>
            <pc:docMk/>
            <pc:sldMk cId="4181844335" sldId="340"/>
            <ac:spMk id="166" creationId="{3843CC06-E7A4-4210-A1DD-0F94D7832ABC}"/>
          </ac:spMkLst>
        </pc:spChg>
        <pc:spChg chg="add del mod">
          <ac:chgData name="wang cheng" userId="4189be903ae51fd2" providerId="LiveId" clId="{5F161067-B455-4F72-BE64-CD4B0C812174}" dt="2020-02-26T02:02:35.297" v="1902" actId="478"/>
          <ac:spMkLst>
            <pc:docMk/>
            <pc:sldMk cId="4181844335" sldId="340"/>
            <ac:spMk id="39936" creationId="{C4EEB646-73C9-47B4-A604-257735B310D9}"/>
          </ac:spMkLst>
        </pc:spChg>
        <pc:spChg chg="add del mod ord">
          <ac:chgData name="wang cheng" userId="4189be903ae51fd2" providerId="LiveId" clId="{5F161067-B455-4F72-BE64-CD4B0C812174}" dt="2020-02-26T01:44:54.981" v="1830" actId="478"/>
          <ac:spMkLst>
            <pc:docMk/>
            <pc:sldMk cId="4181844335" sldId="340"/>
            <ac:spMk id="39939" creationId="{E8BFE0D6-3EE8-47D3-81AF-49B5AF731CE0}"/>
          </ac:spMkLst>
        </pc:spChg>
        <pc:spChg chg="add mod ord">
          <ac:chgData name="wang cheng" userId="4189be903ae51fd2" providerId="LiveId" clId="{5F161067-B455-4F72-BE64-CD4B0C812174}" dt="2020-02-26T01:58:26.638" v="1898" actId="14100"/>
          <ac:spMkLst>
            <pc:docMk/>
            <pc:sldMk cId="4181844335" sldId="340"/>
            <ac:spMk id="39940" creationId="{D935DBB9-8B7B-4270-92CC-DB58910C679D}"/>
          </ac:spMkLst>
        </pc:spChg>
        <pc:spChg chg="add mod ord">
          <ac:chgData name="wang cheng" userId="4189be903ae51fd2" providerId="LiveId" clId="{5F161067-B455-4F72-BE64-CD4B0C812174}" dt="2020-02-26T02:05:51.452" v="2056" actId="1076"/>
          <ac:spMkLst>
            <pc:docMk/>
            <pc:sldMk cId="4181844335" sldId="340"/>
            <ac:spMk id="39942" creationId="{8A141174-FE89-40AB-BA9B-E0ED968DDFAA}"/>
          </ac:spMkLst>
        </pc:spChg>
        <pc:grpChg chg="add del mod">
          <ac:chgData name="wang cheng" userId="4189be903ae51fd2" providerId="LiveId" clId="{5F161067-B455-4F72-BE64-CD4B0C812174}" dt="2020-02-26T01:42:08.506" v="1806" actId="165"/>
          <ac:grpSpMkLst>
            <pc:docMk/>
            <pc:sldMk cId="4181844335" sldId="340"/>
            <ac:grpSpMk id="4" creationId="{DFE6AE17-100E-4A94-90FD-9FCB6EDA1E72}"/>
          </ac:grpSpMkLst>
        </pc:grpChg>
        <pc:grpChg chg="add del mod">
          <ac:chgData name="wang cheng" userId="4189be903ae51fd2" providerId="LiveId" clId="{5F161067-B455-4F72-BE64-CD4B0C812174}" dt="2020-02-26T01:37:15.430" v="1785" actId="165"/>
          <ac:grpSpMkLst>
            <pc:docMk/>
            <pc:sldMk cId="4181844335" sldId="340"/>
            <ac:grpSpMk id="5" creationId="{7F68E638-3516-4E01-8E13-CC6CE48D4374}"/>
          </ac:grpSpMkLst>
        </pc:grpChg>
        <pc:grpChg chg="add del mod">
          <ac:chgData name="wang cheng" userId="4189be903ae51fd2" providerId="LiveId" clId="{5F161067-B455-4F72-BE64-CD4B0C812174}" dt="2020-02-26T01:42:59.902" v="1812" actId="165"/>
          <ac:grpSpMkLst>
            <pc:docMk/>
            <pc:sldMk cId="4181844335" sldId="340"/>
            <ac:grpSpMk id="7" creationId="{2D3E4282-878E-4C55-8877-2033B242078D}"/>
          </ac:grpSpMkLst>
        </pc:grpChg>
        <pc:grpChg chg="add mod">
          <ac:chgData name="wang cheng" userId="4189be903ae51fd2" providerId="LiveId" clId="{5F161067-B455-4F72-BE64-CD4B0C812174}" dt="2020-02-26T01:46:52.155" v="1846" actId="164"/>
          <ac:grpSpMkLst>
            <pc:docMk/>
            <pc:sldMk cId="4181844335" sldId="340"/>
            <ac:grpSpMk id="9" creationId="{35020976-8362-41B7-969C-602E1E05B133}"/>
          </ac:grpSpMkLst>
        </pc:grpChg>
        <pc:grpChg chg="add del">
          <ac:chgData name="wang cheng" userId="4189be903ae51fd2" providerId="LiveId" clId="{5F161067-B455-4F72-BE64-CD4B0C812174}" dt="2020-02-26T01:16:32.413" v="1566" actId="165"/>
          <ac:grpSpMkLst>
            <pc:docMk/>
            <pc:sldMk cId="4181844335" sldId="340"/>
            <ac:grpSpMk id="10" creationId="{03EB4BD6-7439-421D-AFE3-CBB3F4CC8E69}"/>
          </ac:grpSpMkLst>
        </pc:grpChg>
        <pc:grpChg chg="del mod topLvl">
          <ac:chgData name="wang cheng" userId="4189be903ae51fd2" providerId="LiveId" clId="{5F161067-B455-4F72-BE64-CD4B0C812174}" dt="2020-02-26T01:16:35.873" v="1567" actId="478"/>
          <ac:grpSpMkLst>
            <pc:docMk/>
            <pc:sldMk cId="4181844335" sldId="340"/>
            <ac:grpSpMk id="11" creationId="{86F18D6A-61E6-41F6-A69F-E7664394BFE9}"/>
          </ac:grpSpMkLst>
        </pc:grpChg>
        <pc:grpChg chg="add del">
          <ac:chgData name="wang cheng" userId="4189be903ae51fd2" providerId="LiveId" clId="{5F161067-B455-4F72-BE64-CD4B0C812174}" dt="2020-02-26T01:16:45.345" v="1568" actId="165"/>
          <ac:grpSpMkLst>
            <pc:docMk/>
            <pc:sldMk cId="4181844335" sldId="340"/>
            <ac:grpSpMk id="40" creationId="{11AAA498-6031-4BCB-A61C-AEB404E648DF}"/>
          </ac:grpSpMkLst>
        </pc:grpChg>
        <pc:grpChg chg="del">
          <ac:chgData name="wang cheng" userId="4189be903ae51fd2" providerId="LiveId" clId="{5F161067-B455-4F72-BE64-CD4B0C812174}" dt="2020-02-25T09:11:49.011" v="1244" actId="478"/>
          <ac:grpSpMkLst>
            <pc:docMk/>
            <pc:sldMk cId="4181844335" sldId="340"/>
            <ac:grpSpMk id="40" creationId="{3D67C5F7-0081-4C3B-9388-40D6FF4B3479}"/>
          </ac:grpSpMkLst>
        </pc:grpChg>
        <pc:grpChg chg="del mod topLvl">
          <ac:chgData name="wang cheng" userId="4189be903ae51fd2" providerId="LiveId" clId="{5F161067-B455-4F72-BE64-CD4B0C812174}" dt="2020-02-26T01:16:47.608" v="1569" actId="478"/>
          <ac:grpSpMkLst>
            <pc:docMk/>
            <pc:sldMk cId="4181844335" sldId="340"/>
            <ac:grpSpMk id="41" creationId="{22C4DFD8-C574-407C-B16F-B33D64908BE7}"/>
          </ac:grpSpMkLst>
        </pc:grpChg>
        <pc:grpChg chg="add del mod">
          <ac:chgData name="wang cheng" userId="4189be903ae51fd2" providerId="LiveId" clId="{5F161067-B455-4F72-BE64-CD4B0C812174}" dt="2020-02-26T01:41:32.903" v="1801" actId="165"/>
          <ac:grpSpMkLst>
            <pc:docMk/>
            <pc:sldMk cId="4181844335" sldId="340"/>
            <ac:grpSpMk id="66" creationId="{07F6CCBD-E6EE-4ED1-9725-A34C6086ED6D}"/>
          </ac:grpSpMkLst>
        </pc:grpChg>
        <pc:grpChg chg="del mod">
          <ac:chgData name="wang cheng" userId="4189be903ae51fd2" providerId="LiveId" clId="{5F161067-B455-4F72-BE64-CD4B0C812174}" dt="2020-02-25T09:11:43.980" v="1243" actId="478"/>
          <ac:grpSpMkLst>
            <pc:docMk/>
            <pc:sldMk cId="4181844335" sldId="340"/>
            <ac:grpSpMk id="67" creationId="{452883BD-B4A4-415A-99F7-5A4818735B75}"/>
          </ac:grpSpMkLst>
        </pc:grpChg>
        <pc:grpChg chg="del mod topLvl">
          <ac:chgData name="wang cheng" userId="4189be903ae51fd2" providerId="LiveId" clId="{5F161067-B455-4F72-BE64-CD4B0C812174}" dt="2020-02-26T01:41:59.498" v="1805" actId="478"/>
          <ac:grpSpMkLst>
            <pc:docMk/>
            <pc:sldMk cId="4181844335" sldId="340"/>
            <ac:grpSpMk id="68" creationId="{F629E49A-C4DF-49CF-95CE-361AF8338C52}"/>
          </ac:grpSpMkLst>
        </pc:grpChg>
        <pc:grpChg chg="add del mod">
          <ac:chgData name="wang cheng" userId="4189be903ae51fd2" providerId="LiveId" clId="{5F161067-B455-4F72-BE64-CD4B0C812174}" dt="2020-02-26T01:54:49.830" v="1860" actId="165"/>
          <ac:grpSpMkLst>
            <pc:docMk/>
            <pc:sldMk cId="4181844335" sldId="340"/>
            <ac:grpSpMk id="112" creationId="{50721340-EFB3-4178-BE67-29F7BC42D807}"/>
          </ac:grpSpMkLst>
        </pc:grpChg>
        <pc:grpChg chg="mod topLvl">
          <ac:chgData name="wang cheng" userId="4189be903ae51fd2" providerId="LiveId" clId="{5F161067-B455-4F72-BE64-CD4B0C812174}" dt="2020-02-26T02:02:17.129" v="1901" actId="164"/>
          <ac:grpSpMkLst>
            <pc:docMk/>
            <pc:sldMk cId="4181844335" sldId="340"/>
            <ac:grpSpMk id="114" creationId="{3BD29ED0-B75A-4E19-B034-33369B203EFD}"/>
          </ac:grpSpMkLst>
        </pc:grpChg>
        <pc:grpChg chg="del mod topLvl">
          <ac:chgData name="wang cheng" userId="4189be903ae51fd2" providerId="LiveId" clId="{5F161067-B455-4F72-BE64-CD4B0C812174}" dt="2020-02-26T01:54:58.992" v="1861" actId="165"/>
          <ac:grpSpMkLst>
            <pc:docMk/>
            <pc:sldMk cId="4181844335" sldId="340"/>
            <ac:grpSpMk id="115" creationId="{DF788C50-3BBD-40AE-AA2C-C6403C9C4FC7}"/>
          </ac:grpSpMkLst>
        </pc:grpChg>
        <pc:grpChg chg="del mod topLvl">
          <ac:chgData name="wang cheng" userId="4189be903ae51fd2" providerId="LiveId" clId="{5F161067-B455-4F72-BE64-CD4B0C812174}" dt="2020-02-26T01:57:06.112" v="1884" actId="165"/>
          <ac:grpSpMkLst>
            <pc:docMk/>
            <pc:sldMk cId="4181844335" sldId="340"/>
            <ac:grpSpMk id="116" creationId="{7E89A59F-C048-40D8-96A2-ACA6FC870D74}"/>
          </ac:grpSpMkLst>
        </pc:grpChg>
        <pc:grpChg chg="add mod">
          <ac:chgData name="wang cheng" userId="4189be903ae51fd2" providerId="LiveId" clId="{5F161067-B455-4F72-BE64-CD4B0C812174}" dt="2020-02-26T01:58:00.096" v="1895" actId="164"/>
          <ac:grpSpMkLst>
            <pc:docMk/>
            <pc:sldMk cId="4181844335" sldId="340"/>
            <ac:grpSpMk id="157" creationId="{3E5C09D6-9A85-488E-9DD9-AE0D53AA4F51}"/>
          </ac:grpSpMkLst>
        </pc:grpChg>
        <pc:grpChg chg="add">
          <ac:chgData name="wang cheng" userId="4189be903ae51fd2" providerId="LiveId" clId="{5F161067-B455-4F72-BE64-CD4B0C812174}" dt="2020-02-26T02:02:36.847" v="1903"/>
          <ac:grpSpMkLst>
            <pc:docMk/>
            <pc:sldMk cId="4181844335" sldId="340"/>
            <ac:grpSpMk id="162" creationId="{2E48E6D5-4BE1-490E-83BE-9204EEF2BDA2}"/>
          </ac:grpSpMkLst>
        </pc:grpChg>
        <pc:grpChg chg="add mod">
          <ac:chgData name="wang cheng" userId="4189be903ae51fd2" providerId="LiveId" clId="{5F161067-B455-4F72-BE64-CD4B0C812174}" dt="2020-02-26T01:46:52.155" v="1846" actId="164"/>
          <ac:grpSpMkLst>
            <pc:docMk/>
            <pc:sldMk cId="4181844335" sldId="340"/>
            <ac:grpSpMk id="39937" creationId="{940253DD-1B6E-42C4-9F58-28B3BB44B47F}"/>
          </ac:grpSpMkLst>
        </pc:grpChg>
        <pc:grpChg chg="add mod">
          <ac:chgData name="wang cheng" userId="4189be903ae51fd2" providerId="LiveId" clId="{5F161067-B455-4F72-BE64-CD4B0C812174}" dt="2020-02-26T01:46:52.155" v="1846" actId="164"/>
          <ac:grpSpMkLst>
            <pc:docMk/>
            <pc:sldMk cId="4181844335" sldId="340"/>
            <ac:grpSpMk id="39938" creationId="{8ADF5AC9-BF80-410A-9E13-CD4CFA994A59}"/>
          </ac:grpSpMkLst>
        </pc:grpChg>
        <pc:grpChg chg="add mod">
          <ac:chgData name="wang cheng" userId="4189be903ae51fd2" providerId="LiveId" clId="{5F161067-B455-4F72-BE64-CD4B0C812174}" dt="2020-02-26T02:06:21.772" v="2058" actId="1076"/>
          <ac:grpSpMkLst>
            <pc:docMk/>
            <pc:sldMk cId="4181844335" sldId="340"/>
            <ac:grpSpMk id="39941" creationId="{56D4197A-C520-4A85-8922-05951A17D10A}"/>
          </ac:grpSpMkLst>
        </pc:grpChg>
        <pc:grpChg chg="add mod">
          <ac:chgData name="wang cheng" userId="4189be903ae51fd2" providerId="LiveId" clId="{5F161067-B455-4F72-BE64-CD4B0C812174}" dt="2020-02-26T02:02:17.129" v="1901" actId="164"/>
          <ac:grpSpMkLst>
            <pc:docMk/>
            <pc:sldMk cId="4181844335" sldId="340"/>
            <ac:grpSpMk id="39943" creationId="{618E2782-CEBE-44EF-A6E6-21051E309E17}"/>
          </ac:grpSpMkLst>
        </pc:grpChg>
        <pc:grpChg chg="add mod">
          <ac:chgData name="wang cheng" userId="4189be903ae51fd2" providerId="LiveId" clId="{5F161067-B455-4F72-BE64-CD4B0C812174}" dt="2020-02-26T02:02:17.129" v="1901" actId="164"/>
          <ac:grpSpMkLst>
            <pc:docMk/>
            <pc:sldMk cId="4181844335" sldId="340"/>
            <ac:grpSpMk id="39944" creationId="{12F2BAB4-E3F4-4BD6-A111-ED99E5295CAB}"/>
          </ac:grpSpMkLst>
        </pc:grpChg>
        <pc:grpChg chg="add mod">
          <ac:chgData name="wang cheng" userId="4189be903ae51fd2" providerId="LiveId" clId="{5F161067-B455-4F72-BE64-CD4B0C812174}" dt="2020-02-26T02:02:17.129" v="1901" actId="164"/>
          <ac:grpSpMkLst>
            <pc:docMk/>
            <pc:sldMk cId="4181844335" sldId="340"/>
            <ac:grpSpMk id="39945" creationId="{83EE52B4-1E6D-44AA-92C6-E20BA0F1EEF3}"/>
          </ac:grpSpMkLst>
        </pc:grpChg>
        <pc:grpChg chg="add mod">
          <ac:chgData name="wang cheng" userId="4189be903ae51fd2" providerId="LiveId" clId="{5F161067-B455-4F72-BE64-CD4B0C812174}" dt="2020-02-26T02:05:51.452" v="2056" actId="1076"/>
          <ac:grpSpMkLst>
            <pc:docMk/>
            <pc:sldMk cId="4181844335" sldId="340"/>
            <ac:grpSpMk id="39946" creationId="{82DE85D5-6850-4E4E-A4C5-D17AC64B47B6}"/>
          </ac:grpSpMkLst>
        </pc:grpChg>
        <pc:picChg chg="mod topLvl">
          <ac:chgData name="wang cheng" userId="4189be903ae51fd2" providerId="LiveId" clId="{5F161067-B455-4F72-BE64-CD4B0C812174}" dt="2020-02-26T01:40:25.783" v="1789" actId="164"/>
          <ac:picMkLst>
            <pc:docMk/>
            <pc:sldMk cId="4181844335" sldId="340"/>
            <ac:picMk id="36" creationId="{66F30E0D-425B-4D8D-9A86-CEB1F1A0DC55}"/>
          </ac:picMkLst>
        </pc:picChg>
        <pc:picChg chg="mod topLvl">
          <ac:chgData name="wang cheng" userId="4189be903ae51fd2" providerId="LiveId" clId="{5F161067-B455-4F72-BE64-CD4B0C812174}" dt="2020-02-26T01:43:06.328" v="1813" actId="164"/>
          <ac:picMkLst>
            <pc:docMk/>
            <pc:sldMk cId="4181844335" sldId="340"/>
            <ac:picMk id="37" creationId="{FE4C3DE0-670A-435C-BA2C-EFB428BEC875}"/>
          </ac:picMkLst>
        </pc:picChg>
        <pc:picChg chg="del mod topLvl">
          <ac:chgData name="wang cheng" userId="4189be903ae51fd2" providerId="LiveId" clId="{5F161067-B455-4F72-BE64-CD4B0C812174}" dt="2020-02-26T01:17:14.319" v="1575" actId="478"/>
          <ac:picMkLst>
            <pc:docMk/>
            <pc:sldMk cId="4181844335" sldId="340"/>
            <ac:picMk id="55" creationId="{660753F6-94D6-4669-BA5C-2DB29750264B}"/>
          </ac:picMkLst>
        </pc:picChg>
        <pc:picChg chg="mod topLvl">
          <ac:chgData name="wang cheng" userId="4189be903ae51fd2" providerId="LiveId" clId="{5F161067-B455-4F72-BE64-CD4B0C812174}" dt="2020-02-26T01:44:21.590" v="1824" actId="164"/>
          <ac:picMkLst>
            <pc:docMk/>
            <pc:sldMk cId="4181844335" sldId="340"/>
            <ac:picMk id="61" creationId="{4B52BAE0-BC7B-4258-AFC6-DD3363E1A91E}"/>
          </ac:picMkLst>
        </pc:picChg>
        <pc:picChg chg="mod topLvl">
          <ac:chgData name="wang cheng" userId="4189be903ae51fd2" providerId="LiveId" clId="{5F161067-B455-4F72-BE64-CD4B0C812174}" dt="2020-02-26T01:58:00.096" v="1895" actId="164"/>
          <ac:picMkLst>
            <pc:docMk/>
            <pc:sldMk cId="4181844335" sldId="340"/>
            <ac:picMk id="123" creationId="{14555A25-1F57-4F5F-9FAD-25D1EB92985A}"/>
          </ac:picMkLst>
        </pc:picChg>
        <pc:picChg chg="mod topLvl">
          <ac:chgData name="wang cheng" userId="4189be903ae51fd2" providerId="LiveId" clId="{5F161067-B455-4F72-BE64-CD4B0C812174}" dt="2020-02-26T01:57:17.890" v="1885" actId="338"/>
          <ac:picMkLst>
            <pc:docMk/>
            <pc:sldMk cId="4181844335" sldId="340"/>
            <ac:picMk id="136" creationId="{ECBBEAEE-9E92-4669-8FDC-36FCB7443895}"/>
          </ac:picMkLst>
        </pc:picChg>
        <pc:cxnChg chg="del mod topLvl">
          <ac:chgData name="wang cheng" userId="4189be903ae51fd2" providerId="LiveId" clId="{5F161067-B455-4F72-BE64-CD4B0C812174}" dt="2020-02-26T01:41:10.856" v="1795" actId="478"/>
          <ac:cxnSpMkLst>
            <pc:docMk/>
            <pc:sldMk cId="4181844335" sldId="340"/>
            <ac:cxnSpMk id="27" creationId="{CA9E3F9B-7610-464B-9EE2-456E467BB38B}"/>
          </ac:cxnSpMkLst>
        </pc:cxnChg>
        <pc:cxnChg chg="del mod topLvl">
          <ac:chgData name="wang cheng" userId="4189be903ae51fd2" providerId="LiveId" clId="{5F161067-B455-4F72-BE64-CD4B0C812174}" dt="2020-02-26T01:41:08.609" v="1794" actId="478"/>
          <ac:cxnSpMkLst>
            <pc:docMk/>
            <pc:sldMk cId="4181844335" sldId="340"/>
            <ac:cxnSpMk id="33" creationId="{9117D2F7-C5F3-4E3A-B2B2-8E44CB4DEBE4}"/>
          </ac:cxnSpMkLst>
        </pc:cxnChg>
        <pc:cxnChg chg="del mod topLvl">
          <ac:chgData name="wang cheng" userId="4189be903ae51fd2" providerId="LiveId" clId="{5F161067-B455-4F72-BE64-CD4B0C812174}" dt="2020-02-26T01:41:13" v="1796" actId="478"/>
          <ac:cxnSpMkLst>
            <pc:docMk/>
            <pc:sldMk cId="4181844335" sldId="340"/>
            <ac:cxnSpMk id="49" creationId="{B258DD1F-3B5E-4AFA-B906-C4BB6D46DF99}"/>
          </ac:cxnSpMkLst>
        </pc:cxnChg>
        <pc:cxnChg chg="del mod topLvl">
          <ac:chgData name="wang cheng" userId="4189be903ae51fd2" providerId="LiveId" clId="{5F161067-B455-4F72-BE64-CD4B0C812174}" dt="2020-02-26T01:41:15.579" v="1797" actId="478"/>
          <ac:cxnSpMkLst>
            <pc:docMk/>
            <pc:sldMk cId="4181844335" sldId="340"/>
            <ac:cxnSpMk id="53" creationId="{B3BF908D-1CD9-4FEA-9CCF-51B0CEEF80DF}"/>
          </ac:cxnSpMkLst>
        </pc:cxnChg>
      </pc:sldChg>
      <pc:sldChg chg="modSp add del mod">
        <pc:chgData name="wang cheng" userId="4189be903ae51fd2" providerId="LiveId" clId="{5F161067-B455-4F72-BE64-CD4B0C812174}" dt="2020-02-26T02:42:09.040" v="2595" actId="47"/>
        <pc:sldMkLst>
          <pc:docMk/>
          <pc:sldMk cId="2607212073" sldId="341"/>
        </pc:sldMkLst>
        <pc:spChg chg="mod">
          <ac:chgData name="wang cheng" userId="4189be903ae51fd2" providerId="LiveId" clId="{5F161067-B455-4F72-BE64-CD4B0C812174}" dt="2020-02-26T02:09:07.561" v="2162"/>
          <ac:spMkLst>
            <pc:docMk/>
            <pc:sldMk cId="2607212073" sldId="341"/>
            <ac:spMk id="66" creationId="{B69F7F2D-11F9-4DD3-A715-AF690A9B0B31}"/>
          </ac:spMkLst>
        </pc:spChg>
      </pc:sldChg>
      <pc:sldChg chg="addSp delSp modSp add mod delAnim modAnim">
        <pc:chgData name="wang cheng" userId="4189be903ae51fd2" providerId="LiveId" clId="{5F161067-B455-4F72-BE64-CD4B0C812174}" dt="2020-03-12T06:05:49.611" v="2716" actId="1076"/>
        <pc:sldMkLst>
          <pc:docMk/>
          <pc:sldMk cId="1596077330" sldId="342"/>
        </pc:sldMkLst>
        <pc:spChg chg="del mod">
          <ac:chgData name="wang cheng" userId="4189be903ae51fd2" providerId="LiveId" clId="{5F161067-B455-4F72-BE64-CD4B0C812174}" dt="2020-02-26T02:09:27.781" v="2163" actId="478"/>
          <ac:spMkLst>
            <pc:docMk/>
            <pc:sldMk cId="1596077330" sldId="342"/>
            <ac:spMk id="2" creationId="{B8E75652-65DE-4570-B92E-1254A2A62D3E}"/>
          </ac:spMkLst>
        </pc:spChg>
        <pc:spChg chg="add mod">
          <ac:chgData name="wang cheng" userId="4189be903ae51fd2" providerId="LiveId" clId="{5F161067-B455-4F72-BE64-CD4B0C812174}" dt="2020-02-26T02:15:59.621" v="2334" actId="164"/>
          <ac:spMkLst>
            <pc:docMk/>
            <pc:sldMk cId="1596077330" sldId="342"/>
            <ac:spMk id="4" creationId="{08011D80-E323-40E9-B1E5-F71F27590F64}"/>
          </ac:spMkLst>
        </pc:spChg>
        <pc:spChg chg="add del mod">
          <ac:chgData name="wang cheng" userId="4189be903ae51fd2" providerId="LiveId" clId="{5F161067-B455-4F72-BE64-CD4B0C812174}" dt="2020-02-26T02:10:05.841" v="2167" actId="478"/>
          <ac:spMkLst>
            <pc:docMk/>
            <pc:sldMk cId="1596077330" sldId="342"/>
            <ac:spMk id="5" creationId="{A66D93C9-6F1B-4CD1-BDEF-6EC23203167A}"/>
          </ac:spMkLst>
        </pc:spChg>
        <pc:spChg chg="add del mod">
          <ac:chgData name="wang cheng" userId="4189be903ae51fd2" providerId="LiveId" clId="{5F161067-B455-4F72-BE64-CD4B0C812174}" dt="2020-02-26T02:10:31.938" v="2171" actId="478"/>
          <ac:spMkLst>
            <pc:docMk/>
            <pc:sldMk cId="1596077330" sldId="342"/>
            <ac:spMk id="7" creationId="{040BBBE8-FEDB-4BAD-AB63-BDB2277EEAF0}"/>
          </ac:spMkLst>
        </pc:spChg>
        <pc:spChg chg="add mod">
          <ac:chgData name="wang cheng" userId="4189be903ae51fd2" providerId="LiveId" clId="{5F161067-B455-4F72-BE64-CD4B0C812174}" dt="2020-02-26T02:15:59.621" v="2334" actId="164"/>
          <ac:spMkLst>
            <pc:docMk/>
            <pc:sldMk cId="1596077330" sldId="342"/>
            <ac:spMk id="8" creationId="{6CE1CE89-3654-4EBC-A3EC-8ED293D7AE0F}"/>
          </ac:spMkLst>
        </pc:spChg>
        <pc:spChg chg="add del mod">
          <ac:chgData name="wang cheng" userId="4189be903ae51fd2" providerId="LiveId" clId="{5F161067-B455-4F72-BE64-CD4B0C812174}" dt="2020-02-26T02:13:22.593" v="2255" actId="478"/>
          <ac:spMkLst>
            <pc:docMk/>
            <pc:sldMk cId="1596077330" sldId="342"/>
            <ac:spMk id="9" creationId="{BD1CEBB0-6DD7-41F0-800D-54F3A14F1CB4}"/>
          </ac:spMkLst>
        </pc:spChg>
        <pc:spChg chg="add del mod">
          <ac:chgData name="wang cheng" userId="4189be903ae51fd2" providerId="LiveId" clId="{5F161067-B455-4F72-BE64-CD4B0C812174}" dt="2020-02-26T02:36:11.891" v="2472" actId="478"/>
          <ac:spMkLst>
            <pc:docMk/>
            <pc:sldMk cId="1596077330" sldId="342"/>
            <ac:spMk id="11" creationId="{F7A850C5-E96F-45C9-A0FE-1A3AEBC2AB07}"/>
          </ac:spMkLst>
        </pc:spChg>
        <pc:spChg chg="add del mod ord">
          <ac:chgData name="wang cheng" userId="4189be903ae51fd2" providerId="LiveId" clId="{5F161067-B455-4F72-BE64-CD4B0C812174}" dt="2020-02-26T02:37:03.872" v="2482" actId="478"/>
          <ac:spMkLst>
            <pc:docMk/>
            <pc:sldMk cId="1596077330" sldId="342"/>
            <ac:spMk id="12" creationId="{86C87B9E-E513-4A3F-8105-DEBB463F0E6D}"/>
          </ac:spMkLst>
        </pc:spChg>
        <pc:spChg chg="add del mod">
          <ac:chgData name="wang cheng" userId="4189be903ae51fd2" providerId="LiveId" clId="{5F161067-B455-4F72-BE64-CD4B0C812174}" dt="2020-02-26T02:38:35.855" v="2487" actId="478"/>
          <ac:spMkLst>
            <pc:docMk/>
            <pc:sldMk cId="1596077330" sldId="342"/>
            <ac:spMk id="13" creationId="{E58D1847-2179-49DF-95D6-C7B779F93451}"/>
          </ac:spMkLst>
        </pc:spChg>
        <pc:spChg chg="add del mod">
          <ac:chgData name="wang cheng" userId="4189be903ae51fd2" providerId="LiveId" clId="{5F161067-B455-4F72-BE64-CD4B0C812174}" dt="2020-02-26T02:38:49.078" v="2490"/>
          <ac:spMkLst>
            <pc:docMk/>
            <pc:sldMk cId="1596077330" sldId="342"/>
            <ac:spMk id="14" creationId="{53AA37F8-4A25-4EF2-9493-602035EC3668}"/>
          </ac:spMkLst>
        </pc:spChg>
        <pc:spChg chg="add mod ord">
          <ac:chgData name="wang cheng" userId="4189be903ae51fd2" providerId="LiveId" clId="{5F161067-B455-4F72-BE64-CD4B0C812174}" dt="2020-02-26T02:41:32.083" v="2589" actId="1076"/>
          <ac:spMkLst>
            <pc:docMk/>
            <pc:sldMk cId="1596077330" sldId="342"/>
            <ac:spMk id="15" creationId="{A6D382BE-28BA-4462-8B19-EE2E03349F56}"/>
          </ac:spMkLst>
        </pc:spChg>
        <pc:spChg chg="mod">
          <ac:chgData name="wang cheng" userId="4189be903ae51fd2" providerId="LiveId" clId="{5F161067-B455-4F72-BE64-CD4B0C812174}" dt="2020-02-26T02:16:50.417" v="2371"/>
          <ac:spMkLst>
            <pc:docMk/>
            <pc:sldMk cId="1596077330" sldId="342"/>
            <ac:spMk id="17" creationId="{7DBB5C53-7704-4CE0-AE7F-B13437397666}"/>
          </ac:spMkLst>
        </pc:spChg>
        <pc:spChg chg="mod">
          <ac:chgData name="wang cheng" userId="4189be903ae51fd2" providerId="LiveId" clId="{5F161067-B455-4F72-BE64-CD4B0C812174}" dt="2020-02-26T02:17:32.695" v="2453"/>
          <ac:spMkLst>
            <pc:docMk/>
            <pc:sldMk cId="1596077330" sldId="342"/>
            <ac:spMk id="18" creationId="{B774DE68-E3BB-4604-AD9C-9795EC9698DA}"/>
          </ac:spMkLst>
        </pc:spChg>
        <pc:spChg chg="mod">
          <ac:chgData name="wang cheng" userId="4189be903ae51fd2" providerId="LiveId" clId="{5F161067-B455-4F72-BE64-CD4B0C812174}" dt="2020-02-26T02:17:12.246" v="2411"/>
          <ac:spMkLst>
            <pc:docMk/>
            <pc:sldMk cId="1596077330" sldId="342"/>
            <ac:spMk id="21" creationId="{C527B619-3B53-4EAA-A81F-75E7BC3943DA}"/>
          </ac:spMkLst>
        </pc:spChg>
        <pc:spChg chg="mod">
          <ac:chgData name="wang cheng" userId="4189be903ae51fd2" providerId="LiveId" clId="{5F161067-B455-4F72-BE64-CD4B0C812174}" dt="2020-02-26T02:17:35.503" v="2455"/>
          <ac:spMkLst>
            <pc:docMk/>
            <pc:sldMk cId="1596077330" sldId="342"/>
            <ac:spMk id="22" creationId="{C74EE8B0-8D5B-4202-A99A-269BC62BD8B3}"/>
          </ac:spMkLst>
        </pc:spChg>
        <pc:spChg chg="mod">
          <ac:chgData name="wang cheng" userId="4189be903ae51fd2" providerId="LiveId" clId="{5F161067-B455-4F72-BE64-CD4B0C812174}" dt="2020-02-26T02:17:27.317" v="2451"/>
          <ac:spMkLst>
            <pc:docMk/>
            <pc:sldMk cId="1596077330" sldId="342"/>
            <ac:spMk id="24" creationId="{E20C62F1-7079-47B3-BEF2-38A0365E273D}"/>
          </ac:spMkLst>
        </pc:spChg>
        <pc:spChg chg="mod">
          <ac:chgData name="wang cheng" userId="4189be903ae51fd2" providerId="LiveId" clId="{5F161067-B455-4F72-BE64-CD4B0C812174}" dt="2020-02-26T02:17:38.295" v="2457"/>
          <ac:spMkLst>
            <pc:docMk/>
            <pc:sldMk cId="1596077330" sldId="342"/>
            <ac:spMk id="25" creationId="{D8C638DE-A407-415D-B8C3-D1891647E330}"/>
          </ac:spMkLst>
        </pc:spChg>
        <pc:spChg chg="add del mod">
          <ac:chgData name="wang cheng" userId="4189be903ae51fd2" providerId="LiveId" clId="{5F161067-B455-4F72-BE64-CD4B0C812174}" dt="2020-02-26T02:36:35.514" v="2475" actId="478"/>
          <ac:spMkLst>
            <pc:docMk/>
            <pc:sldMk cId="1596077330" sldId="342"/>
            <ac:spMk id="26" creationId="{C2CA287B-DA40-4463-8D7B-96C0743FB5B3}"/>
          </ac:spMkLst>
        </pc:spChg>
        <pc:spChg chg="add mod">
          <ac:chgData name="wang cheng" userId="4189be903ae51fd2" providerId="LiveId" clId="{5F161067-B455-4F72-BE64-CD4B0C812174}" dt="2020-03-12T06:04:23.578" v="2714" actId="1038"/>
          <ac:spMkLst>
            <pc:docMk/>
            <pc:sldMk cId="1596077330" sldId="342"/>
            <ac:spMk id="27" creationId="{75F71A3A-190F-4BEE-AF52-F4CCF3D09F8B}"/>
          </ac:spMkLst>
        </pc:spChg>
        <pc:spChg chg="add mod">
          <ac:chgData name="wang cheng" userId="4189be903ae51fd2" providerId="LiveId" clId="{5F161067-B455-4F72-BE64-CD4B0C812174}" dt="2020-03-12T06:05:49.611" v="2716" actId="1076"/>
          <ac:spMkLst>
            <pc:docMk/>
            <pc:sldMk cId="1596077330" sldId="342"/>
            <ac:spMk id="32" creationId="{C74F1C99-B806-4006-9D6B-243D1928A3BA}"/>
          </ac:spMkLst>
        </pc:spChg>
        <pc:spChg chg="mod ord">
          <ac:chgData name="wang cheng" userId="4189be903ae51fd2" providerId="LiveId" clId="{5F161067-B455-4F72-BE64-CD4B0C812174}" dt="2020-03-12T06:05:44.204" v="2715" actId="1076"/>
          <ac:spMkLst>
            <pc:docMk/>
            <pc:sldMk cId="1596077330" sldId="342"/>
            <ac:spMk id="64" creationId="{B1AF7174-77D5-4F8C-8766-9E5A65AA5951}"/>
          </ac:spMkLst>
        </pc:spChg>
        <pc:grpChg chg="add mod">
          <ac:chgData name="wang cheng" userId="4189be903ae51fd2" providerId="LiveId" clId="{5F161067-B455-4F72-BE64-CD4B0C812174}" dt="2020-02-26T02:41:32.083" v="2589" actId="1076"/>
          <ac:grpSpMkLst>
            <pc:docMk/>
            <pc:sldMk cId="1596077330" sldId="342"/>
            <ac:grpSpMk id="10" creationId="{B41DC85D-680C-47B6-AFFD-AAB422BE3527}"/>
          </ac:grpSpMkLst>
        </pc:grpChg>
        <pc:grpChg chg="add mod">
          <ac:chgData name="wang cheng" userId="4189be903ae51fd2" providerId="LiveId" clId="{5F161067-B455-4F72-BE64-CD4B0C812174}" dt="2020-02-26T02:41:32.083" v="2589" actId="1076"/>
          <ac:grpSpMkLst>
            <pc:docMk/>
            <pc:sldMk cId="1596077330" sldId="342"/>
            <ac:grpSpMk id="16" creationId="{B19588AE-D303-4C8B-8E55-F2747470D807}"/>
          </ac:grpSpMkLst>
        </pc:grpChg>
        <pc:grpChg chg="add mod">
          <ac:chgData name="wang cheng" userId="4189be903ae51fd2" providerId="LiveId" clId="{5F161067-B455-4F72-BE64-CD4B0C812174}" dt="2020-02-26T02:41:32.083" v="2589" actId="1076"/>
          <ac:grpSpMkLst>
            <pc:docMk/>
            <pc:sldMk cId="1596077330" sldId="342"/>
            <ac:grpSpMk id="20" creationId="{4CD111C5-F545-41AC-9BCB-2A44D5ED25D4}"/>
          </ac:grpSpMkLst>
        </pc:grpChg>
        <pc:grpChg chg="add mod">
          <ac:chgData name="wang cheng" userId="4189be903ae51fd2" providerId="LiveId" clId="{5F161067-B455-4F72-BE64-CD4B0C812174}" dt="2020-02-26T02:41:32.083" v="2589" actId="1076"/>
          <ac:grpSpMkLst>
            <pc:docMk/>
            <pc:sldMk cId="1596077330" sldId="342"/>
            <ac:grpSpMk id="23" creationId="{57FF99A5-2195-45C1-8B40-7170092AEC08}"/>
          </ac:grpSpMkLst>
        </pc:grpChg>
      </pc:sldChg>
      <pc:sldChg chg="add del">
        <pc:chgData name="wang cheng" userId="4189be903ae51fd2" providerId="LiveId" clId="{5F161067-B455-4F72-BE64-CD4B0C812174}" dt="2020-02-25T09:14:46.823" v="1352" actId="47"/>
        <pc:sldMkLst>
          <pc:docMk/>
          <pc:sldMk cId="1976778114" sldId="342"/>
        </pc:sldMkLst>
      </pc:sldChg>
    </pc:docChg>
  </pc:docChgLst>
  <pc:docChgLst>
    <pc:chgData name="wang cheng" userId="4189be903ae51fd2" providerId="LiveId" clId="{6FF3D1E8-1DD6-4697-96EA-53363AE3A3F1}"/>
    <pc:docChg chg="undo custSel addSld delSld modSld sldOrd">
      <pc:chgData name="wang cheng" userId="4189be903ae51fd2" providerId="LiveId" clId="{6FF3D1E8-1DD6-4697-96EA-53363AE3A3F1}" dt="2020-01-10T07:12:23.659" v="2391" actId="1076"/>
      <pc:docMkLst>
        <pc:docMk/>
      </pc:docMkLst>
      <pc:sldChg chg="addSp delSp modSp modAnim">
        <pc:chgData name="wang cheng" userId="4189be903ae51fd2" providerId="LiveId" clId="{6FF3D1E8-1DD6-4697-96EA-53363AE3A3F1}" dt="2020-01-10T06:46:56.711" v="1963" actId="207"/>
        <pc:sldMkLst>
          <pc:docMk/>
          <pc:sldMk cId="3858484749" sldId="306"/>
        </pc:sldMkLst>
        <pc:spChg chg="add del mod">
          <ac:chgData name="wang cheng" userId="4189be903ae51fd2" providerId="LiveId" clId="{6FF3D1E8-1DD6-4697-96EA-53363AE3A3F1}" dt="2020-01-10T06:46:56.711" v="1963" actId="207"/>
          <ac:spMkLst>
            <pc:docMk/>
            <pc:sldMk cId="3858484749" sldId="306"/>
            <ac:spMk id="89" creationId="{339CD1EC-31E1-4858-BB54-492527D4F774}"/>
          </ac:spMkLst>
        </pc:spChg>
      </pc:sldChg>
      <pc:sldChg chg="modSp">
        <pc:chgData name="wang cheng" userId="4189be903ae51fd2" providerId="LiveId" clId="{6FF3D1E8-1DD6-4697-96EA-53363AE3A3F1}" dt="2020-01-10T06:57:32.321" v="1988"/>
        <pc:sldMkLst>
          <pc:docMk/>
          <pc:sldMk cId="3615993751" sldId="315"/>
        </pc:sldMkLst>
        <pc:spChg chg="mod">
          <ac:chgData name="wang cheng" userId="4189be903ae51fd2" providerId="LiveId" clId="{6FF3D1E8-1DD6-4697-96EA-53363AE3A3F1}" dt="2020-01-10T06:57:32.321" v="1988"/>
          <ac:spMkLst>
            <pc:docMk/>
            <pc:sldMk cId="3615993751" sldId="315"/>
            <ac:spMk id="15" creationId="{2BBFC3E2-9EFC-42EB-BC67-D615B08F485E}"/>
          </ac:spMkLst>
        </pc:spChg>
      </pc:sldChg>
      <pc:sldChg chg="modSp">
        <pc:chgData name="wang cheng" userId="4189be903ae51fd2" providerId="LiveId" clId="{6FF3D1E8-1DD6-4697-96EA-53363AE3A3F1}" dt="2020-01-10T06:59:08.847" v="1998"/>
        <pc:sldMkLst>
          <pc:docMk/>
          <pc:sldMk cId="818074953" sldId="316"/>
        </pc:sldMkLst>
        <pc:spChg chg="mod">
          <ac:chgData name="wang cheng" userId="4189be903ae51fd2" providerId="LiveId" clId="{6FF3D1E8-1DD6-4697-96EA-53363AE3A3F1}" dt="2020-01-10T06:59:08.847" v="1998"/>
          <ac:spMkLst>
            <pc:docMk/>
            <pc:sldMk cId="818074953" sldId="316"/>
            <ac:spMk id="14" creationId="{74848D94-B9BB-48E5-8D1E-282BC97F1660}"/>
          </ac:spMkLst>
        </pc:spChg>
      </pc:sldChg>
      <pc:sldChg chg="modSp">
        <pc:chgData name="wang cheng" userId="4189be903ae51fd2" providerId="LiveId" clId="{6FF3D1E8-1DD6-4697-96EA-53363AE3A3F1}" dt="2020-01-10T07:10:20.515" v="2388" actId="1076"/>
        <pc:sldMkLst>
          <pc:docMk/>
          <pc:sldMk cId="214566950" sldId="317"/>
        </pc:sldMkLst>
        <pc:spChg chg="mod">
          <ac:chgData name="wang cheng" userId="4189be903ae51fd2" providerId="LiveId" clId="{6FF3D1E8-1DD6-4697-96EA-53363AE3A3F1}" dt="2020-01-10T07:07:57.989" v="2069"/>
          <ac:spMkLst>
            <pc:docMk/>
            <pc:sldMk cId="214566950" sldId="317"/>
            <ac:spMk id="3" creationId="{D0CCA213-E8D0-4EB1-BEED-4504192D1CD7}"/>
          </ac:spMkLst>
        </pc:spChg>
        <pc:spChg chg="mod">
          <ac:chgData name="wang cheng" userId="4189be903ae51fd2" providerId="LiveId" clId="{6FF3D1E8-1DD6-4697-96EA-53363AE3A3F1}" dt="2020-01-10T07:10:14.404" v="2387" actId="14100"/>
          <ac:spMkLst>
            <pc:docMk/>
            <pc:sldMk cId="214566950" sldId="317"/>
            <ac:spMk id="22" creationId="{F443B42C-3758-4E2A-97FC-4F6D41A27E37}"/>
          </ac:spMkLst>
        </pc:spChg>
        <pc:picChg chg="mod">
          <ac:chgData name="wang cheng" userId="4189be903ae51fd2" providerId="LiveId" clId="{6FF3D1E8-1DD6-4697-96EA-53363AE3A3F1}" dt="2020-01-10T07:10:20.515" v="2388" actId="1076"/>
          <ac:picMkLst>
            <pc:docMk/>
            <pc:sldMk cId="214566950" sldId="317"/>
            <ac:picMk id="6" creationId="{84984864-ABF9-4056-A8AF-5F1B0EAFE430}"/>
          </ac:picMkLst>
        </pc:picChg>
      </pc:sldChg>
      <pc:sldChg chg="modSp">
        <pc:chgData name="wang cheng" userId="4189be903ae51fd2" providerId="LiveId" clId="{6FF3D1E8-1DD6-4697-96EA-53363AE3A3F1}" dt="2020-01-10T07:12:23.659" v="2391" actId="1076"/>
        <pc:sldMkLst>
          <pc:docMk/>
          <pc:sldMk cId="970340807" sldId="319"/>
        </pc:sldMkLst>
        <pc:spChg chg="mod">
          <ac:chgData name="wang cheng" userId="4189be903ae51fd2" providerId="LiveId" clId="{6FF3D1E8-1DD6-4697-96EA-53363AE3A3F1}" dt="2020-01-10T07:07:03.366" v="2035" actId="1076"/>
          <ac:spMkLst>
            <pc:docMk/>
            <pc:sldMk cId="970340807" sldId="319"/>
            <ac:spMk id="7" creationId="{D91F3E4D-7313-438D-9BAB-949204975CF0}"/>
          </ac:spMkLst>
        </pc:spChg>
        <pc:spChg chg="mod">
          <ac:chgData name="wang cheng" userId="4189be903ae51fd2" providerId="LiveId" clId="{6FF3D1E8-1DD6-4697-96EA-53363AE3A3F1}" dt="2020-01-10T07:12:20.847" v="2390" actId="14100"/>
          <ac:spMkLst>
            <pc:docMk/>
            <pc:sldMk cId="970340807" sldId="319"/>
            <ac:spMk id="11" creationId="{F6F040F1-3FFA-4AF4-BBF7-91BE38C4A779}"/>
          </ac:spMkLst>
        </pc:spChg>
        <pc:spChg chg="mod">
          <ac:chgData name="wang cheng" userId="4189be903ae51fd2" providerId="LiveId" clId="{6FF3D1E8-1DD6-4697-96EA-53363AE3A3F1}" dt="2020-01-10T07:12:23.659" v="2391" actId="1076"/>
          <ac:spMkLst>
            <pc:docMk/>
            <pc:sldMk cId="970340807" sldId="319"/>
            <ac:spMk id="14" creationId="{5A05DD26-0402-4C37-B7D7-DBF19FA55A0A}"/>
          </ac:spMkLst>
        </pc:spChg>
        <pc:spChg chg="mod">
          <ac:chgData name="wang cheng" userId="4189be903ae51fd2" providerId="LiveId" clId="{6FF3D1E8-1DD6-4697-96EA-53363AE3A3F1}" dt="2020-01-10T07:07:25.412" v="2040" actId="1076"/>
          <ac:spMkLst>
            <pc:docMk/>
            <pc:sldMk cId="970340807" sldId="319"/>
            <ac:spMk id="17" creationId="{A4CC373A-56AB-4E7C-9994-F14E9FACDDCD}"/>
          </ac:spMkLst>
        </pc:spChg>
      </pc:sldChg>
      <pc:sldChg chg="modSp">
        <pc:chgData name="wang cheng" userId="4189be903ae51fd2" providerId="LiveId" clId="{6FF3D1E8-1DD6-4697-96EA-53363AE3A3F1}" dt="2020-01-10T07:10:59.013" v="2389" actId="1076"/>
        <pc:sldMkLst>
          <pc:docMk/>
          <pc:sldMk cId="3390626771" sldId="322"/>
        </pc:sldMkLst>
        <pc:spChg chg="mod">
          <ac:chgData name="wang cheng" userId="4189be903ae51fd2" providerId="LiveId" clId="{6FF3D1E8-1DD6-4697-96EA-53363AE3A3F1}" dt="2020-01-10T07:10:59.013" v="2389" actId="1076"/>
          <ac:spMkLst>
            <pc:docMk/>
            <pc:sldMk cId="3390626771" sldId="322"/>
            <ac:spMk id="2" creationId="{96EEF4CE-D935-4647-830E-E411E7926E53}"/>
          </ac:spMkLst>
        </pc:spChg>
        <pc:spChg chg="mod">
          <ac:chgData name="wang cheng" userId="4189be903ae51fd2" providerId="LiveId" clId="{6FF3D1E8-1DD6-4697-96EA-53363AE3A3F1}" dt="2020-01-10T07:10:59.013" v="2389" actId="1076"/>
          <ac:spMkLst>
            <pc:docMk/>
            <pc:sldMk cId="3390626771" sldId="322"/>
            <ac:spMk id="8" creationId="{C90AF861-EF31-479D-BF7A-E81F5247E54C}"/>
          </ac:spMkLst>
        </pc:spChg>
        <pc:spChg chg="mod">
          <ac:chgData name="wang cheng" userId="4189be903ae51fd2" providerId="LiveId" clId="{6FF3D1E8-1DD6-4697-96EA-53363AE3A3F1}" dt="2020-01-10T07:10:59.013" v="2389" actId="1076"/>
          <ac:spMkLst>
            <pc:docMk/>
            <pc:sldMk cId="3390626771" sldId="322"/>
            <ac:spMk id="28" creationId="{FFE48903-4F6B-4A5D-B72B-6DCA7FAF48F2}"/>
          </ac:spMkLst>
        </pc:spChg>
        <pc:spChg chg="mod">
          <ac:chgData name="wang cheng" userId="4189be903ae51fd2" providerId="LiveId" clId="{6FF3D1E8-1DD6-4697-96EA-53363AE3A3F1}" dt="2020-01-10T07:10:59.013" v="2389" actId="1076"/>
          <ac:spMkLst>
            <pc:docMk/>
            <pc:sldMk cId="3390626771" sldId="322"/>
            <ac:spMk id="33" creationId="{197B7998-58FD-43E8-B53A-73919667A0C2}"/>
          </ac:spMkLst>
        </pc:spChg>
      </pc:sldChg>
      <pc:sldChg chg="modSp">
        <pc:chgData name="wang cheng" userId="4189be903ae51fd2" providerId="LiveId" clId="{6FF3D1E8-1DD6-4697-96EA-53363AE3A3F1}" dt="2020-01-10T06:43:38.346" v="1905" actId="1035"/>
        <pc:sldMkLst>
          <pc:docMk/>
          <pc:sldMk cId="2677307407" sldId="323"/>
        </pc:sldMkLst>
        <pc:picChg chg="mod">
          <ac:chgData name="wang cheng" userId="4189be903ae51fd2" providerId="LiveId" clId="{6FF3D1E8-1DD6-4697-96EA-53363AE3A3F1}" dt="2020-01-10T06:43:38.346" v="1905" actId="1035"/>
          <ac:picMkLst>
            <pc:docMk/>
            <pc:sldMk cId="2677307407" sldId="323"/>
            <ac:picMk id="3" creationId="{3BB0DF73-66C4-4D1B-9CE3-6530BA31557D}"/>
          </ac:picMkLst>
        </pc:picChg>
      </pc:sldChg>
      <pc:sldChg chg="modSp">
        <pc:chgData name="wang cheng" userId="4189be903ae51fd2" providerId="LiveId" clId="{6FF3D1E8-1DD6-4697-96EA-53363AE3A3F1}" dt="2020-01-10T06:49:08.040" v="1967" actId="12788"/>
        <pc:sldMkLst>
          <pc:docMk/>
          <pc:sldMk cId="1059158914" sldId="331"/>
        </pc:sldMkLst>
        <pc:spChg chg="mod">
          <ac:chgData name="wang cheng" userId="4189be903ae51fd2" providerId="LiveId" clId="{6FF3D1E8-1DD6-4697-96EA-53363AE3A3F1}" dt="2020-01-10T06:49:08.040" v="1967" actId="12788"/>
          <ac:spMkLst>
            <pc:docMk/>
            <pc:sldMk cId="1059158914" sldId="331"/>
            <ac:spMk id="22" creationId="{67D56CF6-795B-4B5B-92F9-8790C4E35EFF}"/>
          </ac:spMkLst>
        </pc:spChg>
      </pc:sldChg>
      <pc:sldChg chg="modSp">
        <pc:chgData name="wang cheng" userId="4189be903ae51fd2" providerId="LiveId" clId="{6FF3D1E8-1DD6-4697-96EA-53363AE3A3F1}" dt="2020-01-08T03:13:24.441" v="116" actId="1076"/>
        <pc:sldMkLst>
          <pc:docMk/>
          <pc:sldMk cId="3036521157" sldId="336"/>
        </pc:sldMkLst>
        <pc:spChg chg="mod">
          <ac:chgData name="wang cheng" userId="4189be903ae51fd2" providerId="LiveId" clId="{6FF3D1E8-1DD6-4697-96EA-53363AE3A3F1}" dt="2020-01-08T03:13:24.441" v="116" actId="1076"/>
          <ac:spMkLst>
            <pc:docMk/>
            <pc:sldMk cId="3036521157" sldId="336"/>
            <ac:spMk id="4" creationId="{FFD3E234-31A1-496E-BC65-07F26353AFA2}"/>
          </ac:spMkLst>
        </pc:spChg>
        <pc:spChg chg="mod">
          <ac:chgData name="wang cheng" userId="4189be903ae51fd2" providerId="LiveId" clId="{6FF3D1E8-1DD6-4697-96EA-53363AE3A3F1}" dt="2020-01-08T03:13:24.441" v="116" actId="1076"/>
          <ac:spMkLst>
            <pc:docMk/>
            <pc:sldMk cId="3036521157" sldId="336"/>
            <ac:spMk id="5" creationId="{AD9C2CCD-6B03-4A27-8154-8349A2A5E5E4}"/>
          </ac:spMkLst>
        </pc:spChg>
        <pc:spChg chg="mod">
          <ac:chgData name="wang cheng" userId="4189be903ae51fd2" providerId="LiveId" clId="{6FF3D1E8-1DD6-4697-96EA-53363AE3A3F1}" dt="2020-01-08T03:13:24.441" v="116" actId="1076"/>
          <ac:spMkLst>
            <pc:docMk/>
            <pc:sldMk cId="3036521157" sldId="336"/>
            <ac:spMk id="9" creationId="{51D6DEE8-A3CD-4F4A-9F93-D07A575CCC99}"/>
          </ac:spMkLst>
        </pc:spChg>
        <pc:spChg chg="mod">
          <ac:chgData name="wang cheng" userId="4189be903ae51fd2" providerId="LiveId" clId="{6FF3D1E8-1DD6-4697-96EA-53363AE3A3F1}" dt="2020-01-08T03:13:24.441" v="116" actId="1076"/>
          <ac:spMkLst>
            <pc:docMk/>
            <pc:sldMk cId="3036521157" sldId="336"/>
            <ac:spMk id="20" creationId="{6B8677AC-61BE-4CE8-9B82-0175C62DBC34}"/>
          </ac:spMkLst>
        </pc:spChg>
        <pc:spChg chg="mod">
          <ac:chgData name="wang cheng" userId="4189be903ae51fd2" providerId="LiveId" clId="{6FF3D1E8-1DD6-4697-96EA-53363AE3A3F1}" dt="2020-01-08T03:13:24.441" v="116" actId="1076"/>
          <ac:spMkLst>
            <pc:docMk/>
            <pc:sldMk cId="3036521157" sldId="336"/>
            <ac:spMk id="21" creationId="{88F7783F-123D-447E-864E-4DEC3933A90A}"/>
          </ac:spMkLst>
        </pc:spChg>
        <pc:spChg chg="mod">
          <ac:chgData name="wang cheng" userId="4189be903ae51fd2" providerId="LiveId" clId="{6FF3D1E8-1DD6-4697-96EA-53363AE3A3F1}" dt="2020-01-08T03:13:24.441" v="116" actId="1076"/>
          <ac:spMkLst>
            <pc:docMk/>
            <pc:sldMk cId="3036521157" sldId="336"/>
            <ac:spMk id="89" creationId="{11D512DF-E2AA-422D-9C75-4D363D77F753}"/>
          </ac:spMkLst>
        </pc:spChg>
        <pc:spChg chg="mod">
          <ac:chgData name="wang cheng" userId="4189be903ae51fd2" providerId="LiveId" clId="{6FF3D1E8-1DD6-4697-96EA-53363AE3A3F1}" dt="2020-01-08T03:13:24.441" v="116" actId="1076"/>
          <ac:spMkLst>
            <pc:docMk/>
            <pc:sldMk cId="3036521157" sldId="336"/>
            <ac:spMk id="91" creationId="{1776C962-BE99-4D0D-95E4-1E490FEE8267}"/>
          </ac:spMkLst>
        </pc:spChg>
        <pc:grpChg chg="mod">
          <ac:chgData name="wang cheng" userId="4189be903ae51fd2" providerId="LiveId" clId="{6FF3D1E8-1DD6-4697-96EA-53363AE3A3F1}" dt="2020-01-08T03:13:24.441" v="116" actId="1076"/>
          <ac:grpSpMkLst>
            <pc:docMk/>
            <pc:sldMk cId="3036521157" sldId="336"/>
            <ac:grpSpMk id="10" creationId="{B8CA2D42-06D0-4971-9B31-33DD37A1DDF8}"/>
          </ac:grpSpMkLst>
        </pc:grpChg>
        <pc:grpChg chg="mod">
          <ac:chgData name="wang cheng" userId="4189be903ae51fd2" providerId="LiveId" clId="{6FF3D1E8-1DD6-4697-96EA-53363AE3A3F1}" dt="2020-01-08T03:13:24.441" v="116" actId="1076"/>
          <ac:grpSpMkLst>
            <pc:docMk/>
            <pc:sldMk cId="3036521157" sldId="336"/>
            <ac:grpSpMk id="11" creationId="{343246C1-8DEF-44DF-BAA9-96B2FF4889B1}"/>
          </ac:grpSpMkLst>
        </pc:grpChg>
      </pc:sldChg>
      <pc:sldChg chg="addSp delSp modSp add ord delAnim modAnim">
        <pc:chgData name="wang cheng" userId="4189be903ae51fd2" providerId="LiveId" clId="{6FF3D1E8-1DD6-4697-96EA-53363AE3A3F1}" dt="2020-01-10T06:46:44.088" v="1960" actId="207"/>
        <pc:sldMkLst>
          <pc:docMk/>
          <pc:sldMk cId="4145580905" sldId="338"/>
        </pc:sldMkLst>
        <pc:spChg chg="add del mod">
          <ac:chgData name="wang cheng" userId="4189be903ae51fd2" providerId="LiveId" clId="{6FF3D1E8-1DD6-4697-96EA-53363AE3A3F1}" dt="2020-01-09T13:46:24.271" v="363" actId="478"/>
          <ac:spMkLst>
            <pc:docMk/>
            <pc:sldMk cId="4145580905" sldId="338"/>
            <ac:spMk id="2" creationId="{E299DB8A-10F1-4619-A894-5D6CC4A37CB7}"/>
          </ac:spMkLst>
        </pc:spChg>
        <pc:spChg chg="add del mod">
          <ac:chgData name="wang cheng" userId="4189be903ae51fd2" providerId="LiveId" clId="{6FF3D1E8-1DD6-4697-96EA-53363AE3A3F1}" dt="2020-01-09T13:48:15.229" v="387" actId="478"/>
          <ac:spMkLst>
            <pc:docMk/>
            <pc:sldMk cId="4145580905" sldId="338"/>
            <ac:spMk id="4" creationId="{3F6D5241-61F2-47BB-AA42-58657C072D16}"/>
          </ac:spMkLst>
        </pc:spChg>
        <pc:spChg chg="add del mod">
          <ac:chgData name="wang cheng" userId="4189be903ae51fd2" providerId="LiveId" clId="{6FF3D1E8-1DD6-4697-96EA-53363AE3A3F1}" dt="2020-01-10T01:56:04.919" v="720" actId="478"/>
          <ac:spMkLst>
            <pc:docMk/>
            <pc:sldMk cId="4145580905" sldId="338"/>
            <ac:spMk id="5" creationId="{35556A6D-CA3E-464E-8081-7542C7D45BAE}"/>
          </ac:spMkLst>
        </pc:spChg>
        <pc:spChg chg="add mod">
          <ac:chgData name="wang cheng" userId="4189be903ae51fd2" providerId="LiveId" clId="{6FF3D1E8-1DD6-4697-96EA-53363AE3A3F1}" dt="2020-01-09T13:52:38.581" v="418" actId="164"/>
          <ac:spMkLst>
            <pc:docMk/>
            <pc:sldMk cId="4145580905" sldId="338"/>
            <ac:spMk id="7" creationId="{10645A49-80D1-45DB-9D6E-773C7F50FB34}"/>
          </ac:spMkLst>
        </pc:spChg>
        <pc:spChg chg="del">
          <ac:chgData name="wang cheng" userId="4189be903ae51fd2" providerId="LiveId" clId="{6FF3D1E8-1DD6-4697-96EA-53363AE3A3F1}" dt="2020-01-08T03:16:52.533" v="132" actId="478"/>
          <ac:spMkLst>
            <pc:docMk/>
            <pc:sldMk cId="4145580905" sldId="338"/>
            <ac:spMk id="8" creationId="{40A42A28-435D-4F20-8C8E-4DCC57CE82DA}"/>
          </ac:spMkLst>
        </pc:spChg>
        <pc:spChg chg="add mod ord">
          <ac:chgData name="wang cheng" userId="4189be903ae51fd2" providerId="LiveId" clId="{6FF3D1E8-1DD6-4697-96EA-53363AE3A3F1}" dt="2020-01-09T13:54:42.473" v="439" actId="164"/>
          <ac:spMkLst>
            <pc:docMk/>
            <pc:sldMk cId="4145580905" sldId="338"/>
            <ac:spMk id="11" creationId="{B1D4929D-7B02-46AF-B6CD-63AECBA98B64}"/>
          </ac:spMkLst>
        </pc:spChg>
        <pc:spChg chg="add mod">
          <ac:chgData name="wang cheng" userId="4189be903ae51fd2" providerId="LiveId" clId="{6FF3D1E8-1DD6-4697-96EA-53363AE3A3F1}" dt="2020-01-09T13:54:42.473" v="439" actId="164"/>
          <ac:spMkLst>
            <pc:docMk/>
            <pc:sldMk cId="4145580905" sldId="338"/>
            <ac:spMk id="13" creationId="{4DDF731A-F57E-47F4-99F0-1AE473D7910E}"/>
          </ac:spMkLst>
        </pc:spChg>
        <pc:spChg chg="del mod topLvl">
          <ac:chgData name="wang cheng" userId="4189be903ae51fd2" providerId="LiveId" clId="{6FF3D1E8-1DD6-4697-96EA-53363AE3A3F1}" dt="2020-01-10T03:12:26.814" v="1047" actId="478"/>
          <ac:spMkLst>
            <pc:docMk/>
            <pc:sldMk cId="4145580905" sldId="338"/>
            <ac:spMk id="15" creationId="{5CFC8496-2669-41DE-9F7C-32D82B924725}"/>
          </ac:spMkLst>
        </pc:spChg>
        <pc:spChg chg="del mod topLvl">
          <ac:chgData name="wang cheng" userId="4189be903ae51fd2" providerId="LiveId" clId="{6FF3D1E8-1DD6-4697-96EA-53363AE3A3F1}" dt="2020-01-09T13:59:01.378" v="495" actId="478"/>
          <ac:spMkLst>
            <pc:docMk/>
            <pc:sldMk cId="4145580905" sldId="338"/>
            <ac:spMk id="16" creationId="{C64D4411-2840-442D-87DF-8A0655DEF2FF}"/>
          </ac:spMkLst>
        </pc:spChg>
        <pc:spChg chg="del mod topLvl">
          <ac:chgData name="wang cheng" userId="4189be903ae51fd2" providerId="LiveId" clId="{6FF3D1E8-1DD6-4697-96EA-53363AE3A3F1}" dt="2020-01-10T01:58:00.623" v="758" actId="478"/>
          <ac:spMkLst>
            <pc:docMk/>
            <pc:sldMk cId="4145580905" sldId="338"/>
            <ac:spMk id="18" creationId="{6C87CF2B-BCF6-40B4-BCD0-BA26C91C73B2}"/>
          </ac:spMkLst>
        </pc:spChg>
        <pc:spChg chg="del topLvl">
          <ac:chgData name="wang cheng" userId="4189be903ae51fd2" providerId="LiveId" clId="{6FF3D1E8-1DD6-4697-96EA-53363AE3A3F1}" dt="2020-01-09T14:03:27.971" v="701" actId="478"/>
          <ac:spMkLst>
            <pc:docMk/>
            <pc:sldMk cId="4145580905" sldId="338"/>
            <ac:spMk id="20" creationId="{ADC093F7-4060-4E3E-AA59-6D494CCCAA36}"/>
          </ac:spMkLst>
        </pc:spChg>
        <pc:spChg chg="add mod">
          <ac:chgData name="wang cheng" userId="4189be903ae51fd2" providerId="LiveId" clId="{6FF3D1E8-1DD6-4697-96EA-53363AE3A3F1}" dt="2020-01-09T13:53:54.539" v="429" actId="164"/>
          <ac:spMkLst>
            <pc:docMk/>
            <pc:sldMk cId="4145580905" sldId="338"/>
            <ac:spMk id="21" creationId="{140AB61D-8E22-46DE-8A08-53EA79522687}"/>
          </ac:spMkLst>
        </pc:spChg>
        <pc:spChg chg="add mod">
          <ac:chgData name="wang cheng" userId="4189be903ae51fd2" providerId="LiveId" clId="{6FF3D1E8-1DD6-4697-96EA-53363AE3A3F1}" dt="2020-01-09T13:58:10.546" v="488" actId="164"/>
          <ac:spMkLst>
            <pc:docMk/>
            <pc:sldMk cId="4145580905" sldId="338"/>
            <ac:spMk id="28" creationId="{C3AFA741-6B90-4D62-B9A4-7512E472FF93}"/>
          </ac:spMkLst>
        </pc:spChg>
        <pc:spChg chg="add mod ord">
          <ac:chgData name="wang cheng" userId="4189be903ae51fd2" providerId="LiveId" clId="{6FF3D1E8-1DD6-4697-96EA-53363AE3A3F1}" dt="2020-01-09T13:58:10.546" v="488" actId="164"/>
          <ac:spMkLst>
            <pc:docMk/>
            <pc:sldMk cId="4145580905" sldId="338"/>
            <ac:spMk id="29" creationId="{B1011273-9E3A-46E2-8D9E-6DDD85466AC2}"/>
          </ac:spMkLst>
        </pc:spChg>
        <pc:spChg chg="add del mod">
          <ac:chgData name="wang cheng" userId="4189be903ae51fd2" providerId="LiveId" clId="{6FF3D1E8-1DD6-4697-96EA-53363AE3A3F1}" dt="2020-01-10T01:56:29.282" v="728" actId="11529"/>
          <ac:spMkLst>
            <pc:docMk/>
            <pc:sldMk cId="4145580905" sldId="338"/>
            <ac:spMk id="32" creationId="{FCD9CE26-CA0F-4B6C-BE96-A9048002D9BC}"/>
          </ac:spMkLst>
        </pc:spChg>
        <pc:spChg chg="add mod">
          <ac:chgData name="wang cheng" userId="4189be903ae51fd2" providerId="LiveId" clId="{6FF3D1E8-1DD6-4697-96EA-53363AE3A3F1}" dt="2020-01-10T02:10:21.374" v="861" actId="164"/>
          <ac:spMkLst>
            <pc:docMk/>
            <pc:sldMk cId="4145580905" sldId="338"/>
            <ac:spMk id="33" creationId="{1A9548E8-AFC4-48E4-A093-9B18D25F926F}"/>
          </ac:spMkLst>
        </pc:spChg>
        <pc:spChg chg="add del mod">
          <ac:chgData name="wang cheng" userId="4189be903ae51fd2" providerId="LiveId" clId="{6FF3D1E8-1DD6-4697-96EA-53363AE3A3F1}" dt="2020-01-10T02:00:11.712" v="783" actId="478"/>
          <ac:spMkLst>
            <pc:docMk/>
            <pc:sldMk cId="4145580905" sldId="338"/>
            <ac:spMk id="34" creationId="{273120F9-5F68-4503-A34C-C4DB25AF843D}"/>
          </ac:spMkLst>
        </pc:spChg>
        <pc:spChg chg="add del mod">
          <ac:chgData name="wang cheng" userId="4189be903ae51fd2" providerId="LiveId" clId="{6FF3D1E8-1DD6-4697-96EA-53363AE3A3F1}" dt="2020-01-10T02:04:27.771" v="815" actId="478"/>
          <ac:spMkLst>
            <pc:docMk/>
            <pc:sldMk cId="4145580905" sldId="338"/>
            <ac:spMk id="35" creationId="{0B6D7353-8234-40C0-9838-77246D8F64E1}"/>
          </ac:spMkLst>
        </pc:spChg>
        <pc:spChg chg="add mod">
          <ac:chgData name="wang cheng" userId="4189be903ae51fd2" providerId="LiveId" clId="{6FF3D1E8-1DD6-4697-96EA-53363AE3A3F1}" dt="2020-01-10T02:10:21.374" v="861" actId="164"/>
          <ac:spMkLst>
            <pc:docMk/>
            <pc:sldMk cId="4145580905" sldId="338"/>
            <ac:spMk id="36" creationId="{84CF2D18-4283-4E5B-8AA1-BC100C011AA6}"/>
          </ac:spMkLst>
        </pc:spChg>
        <pc:spChg chg="add del mod ord topLvl">
          <ac:chgData name="wang cheng" userId="4189be903ae51fd2" providerId="LiveId" clId="{6FF3D1E8-1DD6-4697-96EA-53363AE3A3F1}" dt="2020-01-10T02:10:21.374" v="861" actId="164"/>
          <ac:spMkLst>
            <pc:docMk/>
            <pc:sldMk cId="4145580905" sldId="338"/>
            <ac:spMk id="37" creationId="{EC51C32A-0488-4041-88A6-823B0D0C789A}"/>
          </ac:spMkLst>
        </pc:spChg>
        <pc:spChg chg="add mod topLvl">
          <ac:chgData name="wang cheng" userId="4189be903ae51fd2" providerId="LiveId" clId="{6FF3D1E8-1DD6-4697-96EA-53363AE3A3F1}" dt="2020-01-10T02:12:50.125" v="1002" actId="207"/>
          <ac:spMkLst>
            <pc:docMk/>
            <pc:sldMk cId="4145580905" sldId="338"/>
            <ac:spMk id="38" creationId="{283FE8D0-9C56-423B-AF36-8671F85CF593}"/>
          </ac:spMkLst>
        </pc:spChg>
        <pc:spChg chg="add mod">
          <ac:chgData name="wang cheng" userId="4189be903ae51fd2" providerId="LiveId" clId="{6FF3D1E8-1DD6-4697-96EA-53363AE3A3F1}" dt="2020-01-10T02:12:53.541" v="1003" actId="1076"/>
          <ac:spMkLst>
            <pc:docMk/>
            <pc:sldMk cId="4145580905" sldId="338"/>
            <ac:spMk id="39" creationId="{34C7D960-166C-44DC-B393-17E201ABF8A7}"/>
          </ac:spMkLst>
        </pc:spChg>
        <pc:spChg chg="add del mod">
          <ac:chgData name="wang cheng" userId="4189be903ae51fd2" providerId="LiveId" clId="{6FF3D1E8-1DD6-4697-96EA-53363AE3A3F1}" dt="2020-01-10T01:57:54.339" v="755" actId="478"/>
          <ac:spMkLst>
            <pc:docMk/>
            <pc:sldMk cId="4145580905" sldId="338"/>
            <ac:spMk id="41" creationId="{0D7100F2-ECB3-4E98-8A54-C2FD3057C213}"/>
          </ac:spMkLst>
        </pc:spChg>
        <pc:spChg chg="add del mod">
          <ac:chgData name="wang cheng" userId="4189be903ae51fd2" providerId="LiveId" clId="{6FF3D1E8-1DD6-4697-96EA-53363AE3A3F1}" dt="2020-01-10T01:57:52.834" v="753" actId="478"/>
          <ac:spMkLst>
            <pc:docMk/>
            <pc:sldMk cId="4145580905" sldId="338"/>
            <ac:spMk id="42" creationId="{62B8314B-C33C-433E-AA97-E165BCBAA524}"/>
          </ac:spMkLst>
        </pc:spChg>
        <pc:spChg chg="add del mod">
          <ac:chgData name="wang cheng" userId="4189be903ae51fd2" providerId="LiveId" clId="{6FF3D1E8-1DD6-4697-96EA-53363AE3A3F1}" dt="2020-01-10T02:13:50.945" v="1012" actId="478"/>
          <ac:spMkLst>
            <pc:docMk/>
            <pc:sldMk cId="4145580905" sldId="338"/>
            <ac:spMk id="43" creationId="{836D16FB-3655-45D3-B19F-3EB6FF208FD2}"/>
          </ac:spMkLst>
        </pc:spChg>
        <pc:spChg chg="add mod ord">
          <ac:chgData name="wang cheng" userId="4189be903ae51fd2" providerId="LiveId" clId="{6FF3D1E8-1DD6-4697-96EA-53363AE3A3F1}" dt="2020-01-10T03:13:45.574" v="1051" actId="207"/>
          <ac:spMkLst>
            <pc:docMk/>
            <pc:sldMk cId="4145580905" sldId="338"/>
            <ac:spMk id="44" creationId="{8DD7DE29-D6B5-4988-9FCE-923525050D6B}"/>
          </ac:spMkLst>
        </pc:spChg>
        <pc:spChg chg="mod topLvl">
          <ac:chgData name="wang cheng" userId="4189be903ae51fd2" providerId="LiveId" clId="{6FF3D1E8-1DD6-4697-96EA-53363AE3A3F1}" dt="2020-01-09T13:52:38.581" v="418" actId="164"/>
          <ac:spMkLst>
            <pc:docMk/>
            <pc:sldMk cId="4145580905" sldId="338"/>
            <ac:spMk id="46" creationId="{19D5FBA1-AF9B-42CE-A54D-DA51BC036B31}"/>
          </ac:spMkLst>
        </pc:spChg>
        <pc:spChg chg="mod topLvl">
          <ac:chgData name="wang cheng" userId="4189be903ae51fd2" providerId="LiveId" clId="{6FF3D1E8-1DD6-4697-96EA-53363AE3A3F1}" dt="2020-01-09T13:52:38.581" v="418" actId="164"/>
          <ac:spMkLst>
            <pc:docMk/>
            <pc:sldMk cId="4145580905" sldId="338"/>
            <ac:spMk id="47" creationId="{1594CF07-5A6B-418C-8D3C-30C3397EE42B}"/>
          </ac:spMkLst>
        </pc:spChg>
        <pc:spChg chg="del mod topLvl">
          <ac:chgData name="wang cheng" userId="4189be903ae51fd2" providerId="LiveId" clId="{6FF3D1E8-1DD6-4697-96EA-53363AE3A3F1}" dt="2020-01-09T13:43:21.242" v="330" actId="478"/>
          <ac:spMkLst>
            <pc:docMk/>
            <pc:sldMk cId="4145580905" sldId="338"/>
            <ac:spMk id="48" creationId="{573A5C0E-526D-4525-9762-BCB97F9EE402}"/>
          </ac:spMkLst>
        </pc:spChg>
        <pc:spChg chg="add mod">
          <ac:chgData name="wang cheng" userId="4189be903ae51fd2" providerId="LiveId" clId="{6FF3D1E8-1DD6-4697-96EA-53363AE3A3F1}" dt="2020-01-10T02:10:21.374" v="861" actId="164"/>
          <ac:spMkLst>
            <pc:docMk/>
            <pc:sldMk cId="4145580905" sldId="338"/>
            <ac:spMk id="49" creationId="{134130BD-88A6-4DB6-B4B5-84DA1F467702}"/>
          </ac:spMkLst>
        </pc:spChg>
        <pc:spChg chg="add mod">
          <ac:chgData name="wang cheng" userId="4189be903ae51fd2" providerId="LiveId" clId="{6FF3D1E8-1DD6-4697-96EA-53363AE3A3F1}" dt="2020-01-10T02:10:21.374" v="861" actId="164"/>
          <ac:spMkLst>
            <pc:docMk/>
            <pc:sldMk cId="4145580905" sldId="338"/>
            <ac:spMk id="53" creationId="{A9D78F57-1009-41EE-AF09-22ADFC88A8C2}"/>
          </ac:spMkLst>
        </pc:spChg>
        <pc:spChg chg="add mod">
          <ac:chgData name="wang cheng" userId="4189be903ae51fd2" providerId="LiveId" clId="{6FF3D1E8-1DD6-4697-96EA-53363AE3A3F1}" dt="2020-01-10T02:10:21.374" v="861" actId="164"/>
          <ac:spMkLst>
            <pc:docMk/>
            <pc:sldMk cId="4145580905" sldId="338"/>
            <ac:spMk id="54" creationId="{82060B63-990E-4EB5-BD76-C40E1F77E8F2}"/>
          </ac:spMkLst>
        </pc:spChg>
        <pc:spChg chg="add mod">
          <ac:chgData name="wang cheng" userId="4189be903ae51fd2" providerId="LiveId" clId="{6FF3D1E8-1DD6-4697-96EA-53363AE3A3F1}" dt="2020-01-10T02:12:30.321" v="1001" actId="207"/>
          <ac:spMkLst>
            <pc:docMk/>
            <pc:sldMk cId="4145580905" sldId="338"/>
            <ac:spMk id="55" creationId="{96656BDD-8CC1-48BA-99A6-4B812682531A}"/>
          </ac:spMkLst>
        </pc:spChg>
        <pc:spChg chg="add del">
          <ac:chgData name="wang cheng" userId="4189be903ae51fd2" providerId="LiveId" clId="{6FF3D1E8-1DD6-4697-96EA-53363AE3A3F1}" dt="2020-01-10T03:00:47.530" v="1028"/>
          <ac:spMkLst>
            <pc:docMk/>
            <pc:sldMk cId="4145580905" sldId="338"/>
            <ac:spMk id="56" creationId="{15E30987-EACC-47D2-8F87-8BCF0ECA1248}"/>
          </ac:spMkLst>
        </pc:spChg>
        <pc:spChg chg="add mod">
          <ac:chgData name="wang cheng" userId="4189be903ae51fd2" providerId="LiveId" clId="{6FF3D1E8-1DD6-4697-96EA-53363AE3A3F1}" dt="2020-01-10T02:12:59.946" v="1004" actId="207"/>
          <ac:spMkLst>
            <pc:docMk/>
            <pc:sldMk cId="4145580905" sldId="338"/>
            <ac:spMk id="57" creationId="{7041A622-0DE7-484C-B483-16505F0D5C59}"/>
          </ac:spMkLst>
        </pc:spChg>
        <pc:spChg chg="add mod">
          <ac:chgData name="wang cheng" userId="4189be903ae51fd2" providerId="LiveId" clId="{6FF3D1E8-1DD6-4697-96EA-53363AE3A3F1}" dt="2020-01-10T02:12:26.787" v="1000" actId="207"/>
          <ac:spMkLst>
            <pc:docMk/>
            <pc:sldMk cId="4145580905" sldId="338"/>
            <ac:spMk id="58" creationId="{5F5808CF-C99B-4412-B197-54C9ACFC2537}"/>
          </ac:spMkLst>
        </pc:spChg>
        <pc:spChg chg="add mod ord">
          <ac:chgData name="wang cheng" userId="4189be903ae51fd2" providerId="LiveId" clId="{6FF3D1E8-1DD6-4697-96EA-53363AE3A3F1}" dt="2020-01-10T06:34:02.609" v="1404" actId="113"/>
          <ac:spMkLst>
            <pc:docMk/>
            <pc:sldMk cId="4145580905" sldId="338"/>
            <ac:spMk id="62" creationId="{DD966486-B5F5-45E0-8BD1-AE84168B659B}"/>
          </ac:spMkLst>
        </pc:spChg>
        <pc:spChg chg="add mod ord">
          <ac:chgData name="wang cheng" userId="4189be903ae51fd2" providerId="LiveId" clId="{6FF3D1E8-1DD6-4697-96EA-53363AE3A3F1}" dt="2020-01-10T06:37:31.435" v="1761" actId="207"/>
          <ac:spMkLst>
            <pc:docMk/>
            <pc:sldMk cId="4145580905" sldId="338"/>
            <ac:spMk id="63" creationId="{8989CCA0-6492-4AA2-A956-30196E565B7D}"/>
          </ac:spMkLst>
        </pc:spChg>
        <pc:spChg chg="add mod">
          <ac:chgData name="wang cheng" userId="4189be903ae51fd2" providerId="LiveId" clId="{6FF3D1E8-1DD6-4697-96EA-53363AE3A3F1}" dt="2020-01-10T06:46:44.088" v="1960" actId="207"/>
          <ac:spMkLst>
            <pc:docMk/>
            <pc:sldMk cId="4145580905" sldId="338"/>
            <ac:spMk id="64" creationId="{B1AF7174-77D5-4F8C-8766-9E5A65AA5951}"/>
          </ac:spMkLst>
        </pc:spChg>
        <pc:spChg chg="add del">
          <ac:chgData name="wang cheng" userId="4189be903ae51fd2" providerId="LiveId" clId="{6FF3D1E8-1DD6-4697-96EA-53363AE3A3F1}" dt="2020-01-10T06:39:42.122" v="1767"/>
          <ac:spMkLst>
            <pc:docMk/>
            <pc:sldMk cId="4145580905" sldId="338"/>
            <ac:spMk id="65" creationId="{F0E57C94-FFE6-49FC-B999-6DB5DC334F9F}"/>
          </ac:spMkLst>
        </pc:spChg>
        <pc:spChg chg="add mod">
          <ac:chgData name="wang cheng" userId="4189be903ae51fd2" providerId="LiveId" clId="{6FF3D1E8-1DD6-4697-96EA-53363AE3A3F1}" dt="2020-01-10T06:42:27.377" v="1895" actId="12789"/>
          <ac:spMkLst>
            <pc:docMk/>
            <pc:sldMk cId="4145580905" sldId="338"/>
            <ac:spMk id="66" creationId="{B69F7F2D-11F9-4DD3-A715-AF690A9B0B31}"/>
          </ac:spMkLst>
        </pc:spChg>
        <pc:grpChg chg="add mod ord">
          <ac:chgData name="wang cheng" userId="4189be903ae51fd2" providerId="LiveId" clId="{6FF3D1E8-1DD6-4697-96EA-53363AE3A3F1}" dt="2020-01-09T13:53:54.539" v="429" actId="164"/>
          <ac:grpSpMkLst>
            <pc:docMk/>
            <pc:sldMk cId="4145580905" sldId="338"/>
            <ac:grpSpMk id="9" creationId="{EC68AA2D-C26F-4FB1-801F-117F7834A41F}"/>
          </ac:grpSpMkLst>
        </pc:grpChg>
        <pc:grpChg chg="add del mod">
          <ac:chgData name="wang cheng" userId="4189be903ae51fd2" providerId="LiveId" clId="{6FF3D1E8-1DD6-4697-96EA-53363AE3A3F1}" dt="2020-01-10T01:56:01.771" v="718" actId="478"/>
          <ac:grpSpMkLst>
            <pc:docMk/>
            <pc:sldMk cId="4145580905" sldId="338"/>
            <ac:grpSpMk id="10" creationId="{636E37FC-1D1D-4817-9628-821449FB95EC}"/>
          </ac:grpSpMkLst>
        </pc:grpChg>
        <pc:grpChg chg="add del mod">
          <ac:chgData name="wang cheng" userId="4189be903ae51fd2" providerId="LiveId" clId="{6FF3D1E8-1DD6-4697-96EA-53363AE3A3F1}" dt="2020-01-10T01:56:06.002" v="721" actId="478"/>
          <ac:grpSpMkLst>
            <pc:docMk/>
            <pc:sldMk cId="4145580905" sldId="338"/>
            <ac:grpSpMk id="12" creationId="{DECFF4DE-0D07-40AD-81F3-38708C2A0305}"/>
          </ac:grpSpMkLst>
        </pc:grpChg>
        <pc:grpChg chg="add del mod">
          <ac:chgData name="wang cheng" userId="4189be903ae51fd2" providerId="LiveId" clId="{6FF3D1E8-1DD6-4697-96EA-53363AE3A3F1}" dt="2020-01-09T13:58:55.456" v="493" actId="165"/>
          <ac:grpSpMkLst>
            <pc:docMk/>
            <pc:sldMk cId="4145580905" sldId="338"/>
            <ac:grpSpMk id="14" creationId="{7822EEED-051A-4578-910A-4FD8DDB32F84}"/>
          </ac:grpSpMkLst>
        </pc:grpChg>
        <pc:grpChg chg="add del mod">
          <ac:chgData name="wang cheng" userId="4189be903ae51fd2" providerId="LiveId" clId="{6FF3D1E8-1DD6-4697-96EA-53363AE3A3F1}" dt="2020-01-09T14:03:27.971" v="701" actId="478"/>
          <ac:grpSpMkLst>
            <pc:docMk/>
            <pc:sldMk cId="4145580905" sldId="338"/>
            <ac:grpSpMk id="17" creationId="{BC3863CA-A205-411F-AA08-2509D57A527F}"/>
          </ac:grpSpMkLst>
        </pc:grpChg>
        <pc:grpChg chg="add del mod">
          <ac:chgData name="wang cheng" userId="4189be903ae51fd2" providerId="LiveId" clId="{6FF3D1E8-1DD6-4697-96EA-53363AE3A3F1}" dt="2020-01-10T01:57:47.089" v="751" actId="478"/>
          <ac:grpSpMkLst>
            <pc:docMk/>
            <pc:sldMk cId="4145580905" sldId="338"/>
            <ac:grpSpMk id="22" creationId="{C1D20F6C-B7F3-4419-8718-953DA307758F}"/>
          </ac:grpSpMkLst>
        </pc:grpChg>
        <pc:grpChg chg="add del mod">
          <ac:chgData name="wang cheng" userId="4189be903ae51fd2" providerId="LiveId" clId="{6FF3D1E8-1DD6-4697-96EA-53363AE3A3F1}" dt="2020-01-10T01:57:58.669" v="757" actId="478"/>
          <ac:grpSpMkLst>
            <pc:docMk/>
            <pc:sldMk cId="4145580905" sldId="338"/>
            <ac:grpSpMk id="25" creationId="{239AE4E3-1504-46BB-AB4A-6156BCF43DBF}"/>
          </ac:grpSpMkLst>
        </pc:grpChg>
        <pc:grpChg chg="add del mod">
          <ac:chgData name="wang cheng" userId="4189be903ae51fd2" providerId="LiveId" clId="{6FF3D1E8-1DD6-4697-96EA-53363AE3A3F1}" dt="2020-01-10T01:58:29.517" v="766" actId="165"/>
          <ac:grpSpMkLst>
            <pc:docMk/>
            <pc:sldMk cId="4145580905" sldId="338"/>
            <ac:grpSpMk id="30" creationId="{ACC25626-D6A5-46CA-8545-316F6E4533F3}"/>
          </ac:grpSpMkLst>
        </pc:grpChg>
        <pc:grpChg chg="add del mod">
          <ac:chgData name="wang cheng" userId="4189be903ae51fd2" providerId="LiveId" clId="{6FF3D1E8-1DD6-4697-96EA-53363AE3A3F1}" dt="2020-01-10T01:56:06.988" v="722" actId="478"/>
          <ac:grpSpMkLst>
            <pc:docMk/>
            <pc:sldMk cId="4145580905" sldId="338"/>
            <ac:grpSpMk id="31" creationId="{B49649CB-11FE-4F19-96CA-4E47895D491A}"/>
          </ac:grpSpMkLst>
        </pc:grpChg>
        <pc:grpChg chg="add mod ord">
          <ac:chgData name="wang cheng" userId="4189be903ae51fd2" providerId="LiveId" clId="{6FF3D1E8-1DD6-4697-96EA-53363AE3A3F1}" dt="2020-01-10T02:10:29.373" v="863" actId="167"/>
          <ac:grpSpMkLst>
            <pc:docMk/>
            <pc:sldMk cId="4145580905" sldId="338"/>
            <ac:grpSpMk id="40" creationId="{3D67C5F7-0081-4C3B-9388-40D6FF4B3479}"/>
          </ac:grpSpMkLst>
        </pc:grpChg>
        <pc:grpChg chg="del mod">
          <ac:chgData name="wang cheng" userId="4189be903ae51fd2" providerId="LiveId" clId="{6FF3D1E8-1DD6-4697-96EA-53363AE3A3F1}" dt="2020-01-09T13:40:53.083" v="296" actId="165"/>
          <ac:grpSpMkLst>
            <pc:docMk/>
            <pc:sldMk cId="4145580905" sldId="338"/>
            <ac:grpSpMk id="45" creationId="{328BD28D-BD1C-4619-A5A5-26D4589831F1}"/>
          </ac:grpSpMkLst>
        </pc:grpChg>
        <pc:grpChg chg="add del mod">
          <ac:chgData name="wang cheng" userId="4189be903ae51fd2" providerId="LiveId" clId="{6FF3D1E8-1DD6-4697-96EA-53363AE3A3F1}" dt="2020-01-10T01:58:31.077" v="767" actId="478"/>
          <ac:grpSpMkLst>
            <pc:docMk/>
            <pc:sldMk cId="4145580905" sldId="338"/>
            <ac:grpSpMk id="50" creationId="{424294D1-D279-431F-B7DD-664C8DC2638B}"/>
          </ac:grpSpMkLst>
        </pc:grpChg>
        <pc:grpChg chg="add mod ord">
          <ac:chgData name="wang cheng" userId="4189be903ae51fd2" providerId="LiveId" clId="{6FF3D1E8-1DD6-4697-96EA-53363AE3A3F1}" dt="2020-01-10T06:46:11.547" v="1922" actId="167"/>
          <ac:grpSpMkLst>
            <pc:docMk/>
            <pc:sldMk cId="4145580905" sldId="338"/>
            <ac:grpSpMk id="67" creationId="{452883BD-B4A4-415A-99F7-5A4818735B7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E052A-BEBE-4900-8BE3-A6D9632A553F}" type="datetimeFigureOut">
              <a:rPr lang="zh-CN" altLang="en-US" smtClean="0"/>
              <a:t>2020/8/7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51740-8063-439C-92AA-0AE78BD0D60B}" type="slidenum">
              <a:rPr lang="zh-CN" altLang="en-US" smtClean="0"/>
              <a:t>‹#›</a:t>
            </a:fld>
            <a:endParaRPr lang="zh-CN" altLang="en-US"/>
          </a:p>
        </p:txBody>
      </p:sp>
    </p:spTree>
    <p:extLst>
      <p:ext uri="{BB962C8B-B14F-4D97-AF65-F5344CB8AC3E}">
        <p14:creationId xmlns:p14="http://schemas.microsoft.com/office/powerpoint/2010/main" val="419357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33874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11</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731558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12</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710580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13</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635938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14</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142444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15</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689435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16</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05162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17</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488042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18</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045220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19</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70658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20</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900438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922242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21</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243303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22</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741250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23</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144543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24</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595410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25</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217660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26</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802270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27</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319629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28</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087734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29</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786914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30</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26670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4</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12324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31</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736990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32</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220415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33</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100473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34</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4042325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35</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617626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5</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966863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6</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14576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7</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45429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8</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386784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9</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2024518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DengXian" panose="020F0502020204030204"/>
                <a:ea typeface="DengXian" panose="02010600030101010101" pitchFamily="2" charset="-122"/>
              </a:rPr>
              <a:pPr/>
              <a:t>10</a:t>
            </a:fld>
            <a:endParaRPr lang="zh-CN" altLang="en-US">
              <a:solidFill>
                <a:prstClr val="black"/>
              </a:solidFill>
              <a:latin typeface="DengXian" panose="020F0502020204030204"/>
              <a:ea typeface="DengXian" panose="02010600030101010101" pitchFamily="2" charset="-122"/>
            </a:endParaRPr>
          </a:p>
        </p:txBody>
      </p:sp>
    </p:spTree>
    <p:extLst>
      <p:ext uri="{BB962C8B-B14F-4D97-AF65-F5344CB8AC3E}">
        <p14:creationId xmlns:p14="http://schemas.microsoft.com/office/powerpoint/2010/main" val="3066024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533968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2412183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573493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819B41D4-80F4-4D26-9DEF-16BF07973531}"/>
              </a:ext>
            </a:extLst>
          </p:cNvPr>
          <p:cNvSpPr>
            <a:spLocks noGrp="1"/>
          </p:cNvSpPr>
          <p:nvPr>
            <p:ph type="sldNum" sz="quarter" idx="12"/>
          </p:nvPr>
        </p:nvSpPr>
        <p:spPr>
          <a:xfrm>
            <a:off x="7862889" y="6329974"/>
            <a:ext cx="3657600" cy="365125"/>
          </a:xfrm>
          <a:prstGeom prst="rect">
            <a:avLst/>
          </a:prstGeom>
        </p:spPr>
        <p:txBody>
          <a:bodyPr/>
          <a:lstStyle>
            <a:lvl1pPr algn="r">
              <a:defRPr lang="zh-CN" altLang="en-US" sz="1000" kern="1200" smtClean="0">
                <a:solidFill>
                  <a:schemeClr val="tx1"/>
                </a:solidFill>
                <a:latin typeface="思源黑体 CN" panose="020B0500000000000000" pitchFamily="34" charset="-122"/>
                <a:ea typeface="思源黑体 CN" panose="020B0500000000000000" pitchFamily="34" charset="-122"/>
                <a:cs typeface="+mn-cs"/>
              </a:defRPr>
            </a:lvl1pPr>
          </a:lstStyle>
          <a:p>
            <a:fld id="{2529C571-CC98-407B-9284-28AFD26ECFE0}" type="slidenum">
              <a:rPr lang="en-US" altLang="zh-CN" smtClean="0"/>
              <a:pPr/>
              <a:t>‹#›</a:t>
            </a:fld>
            <a:endParaRPr lang="en-US"/>
          </a:p>
        </p:txBody>
      </p:sp>
    </p:spTree>
    <p:extLst>
      <p:ext uri="{BB962C8B-B14F-4D97-AF65-F5344CB8AC3E}">
        <p14:creationId xmlns:p14="http://schemas.microsoft.com/office/powerpoint/2010/main" val="1808408941"/>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A66F492A-DD8A-414D-B018-76D4C3A8897A}"/>
              </a:ext>
            </a:extLst>
          </p:cNvPr>
          <p:cNvCxnSpPr/>
          <p:nvPr userDrawn="1"/>
        </p:nvCxnSpPr>
        <p:spPr>
          <a:xfrm>
            <a:off x="669926"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5">
            <a:extLst>
              <a:ext uri="{FF2B5EF4-FFF2-40B4-BE49-F238E27FC236}">
                <a16:creationId xmlns:a16="http://schemas.microsoft.com/office/drawing/2014/main" id="{27E1CA91-51E1-4DB7-B8A9-8AC71922ED5D}"/>
              </a:ext>
            </a:extLst>
          </p:cNvPr>
          <p:cNvSpPr>
            <a:spLocks noGrp="1"/>
          </p:cNvSpPr>
          <p:nvPr>
            <p:ph type="sldNum" sz="quarter" idx="12"/>
          </p:nvPr>
        </p:nvSpPr>
        <p:spPr>
          <a:xfrm>
            <a:off x="7862889" y="6329974"/>
            <a:ext cx="3657600" cy="365125"/>
          </a:xfrm>
          <a:prstGeom prst="rect">
            <a:avLst/>
          </a:prstGeom>
        </p:spPr>
        <p:txBody>
          <a:bodyPr/>
          <a:lstStyle>
            <a:lvl1pPr algn="r">
              <a:defRPr lang="zh-CN" altLang="en-US" sz="1000" kern="1200" smtClean="0">
                <a:solidFill>
                  <a:schemeClr val="tx1"/>
                </a:solidFill>
                <a:latin typeface="思源黑体 CN" panose="020B0500000000000000" pitchFamily="34" charset="-122"/>
                <a:ea typeface="思源黑体 CN" panose="020B0500000000000000" pitchFamily="34" charset="-122"/>
                <a:cs typeface="+mn-cs"/>
              </a:defRPr>
            </a:lvl1pPr>
          </a:lstStyle>
          <a:p>
            <a:fld id="{2529C571-CC98-407B-9284-28AFD26ECFE0}" type="slidenum">
              <a:rPr lang="en-US" altLang="zh-CN" smtClean="0"/>
              <a:pPr/>
              <a:t>‹#›</a:t>
            </a:fld>
            <a:endParaRPr lang="en-US"/>
          </a:p>
        </p:txBody>
      </p:sp>
      <p:sp>
        <p:nvSpPr>
          <p:cNvPr id="14" name="文本框 13">
            <a:extLst>
              <a:ext uri="{FF2B5EF4-FFF2-40B4-BE49-F238E27FC236}">
                <a16:creationId xmlns:a16="http://schemas.microsoft.com/office/drawing/2014/main" id="{12A686B8-42A3-4B7D-8A62-83AFD60E53DD}"/>
              </a:ext>
            </a:extLst>
          </p:cNvPr>
          <p:cNvSpPr txBox="1"/>
          <p:nvPr userDrawn="1"/>
        </p:nvSpPr>
        <p:spPr>
          <a:xfrm>
            <a:off x="674703" y="284087"/>
            <a:ext cx="3811480" cy="615553"/>
          </a:xfrm>
          <a:prstGeom prst="rect">
            <a:avLst/>
          </a:prstGeom>
          <a:noFill/>
        </p:spPr>
        <p:txBody>
          <a:bodyPr wrap="square" rtlCol="0">
            <a:spAutoFit/>
          </a:bodyPr>
          <a:lstStyle/>
          <a:p>
            <a:r>
              <a:rPr lang="zh-CN" altLang="en-US" sz="3400" b="1">
                <a:solidFill>
                  <a:schemeClr val="tx1">
                    <a:lumMod val="65000"/>
                    <a:lumOff val="35000"/>
                  </a:schemeClr>
                </a:solidFill>
                <a:latin typeface="思源黑体 CN" panose="020B0500000000000000" pitchFamily="34" charset="-122"/>
                <a:ea typeface="思源黑体 CN" panose="020B0500000000000000" pitchFamily="34" charset="-122"/>
              </a:rPr>
              <a:t>目 录</a:t>
            </a:r>
          </a:p>
        </p:txBody>
      </p:sp>
    </p:spTree>
    <p:extLst>
      <p:ext uri="{BB962C8B-B14F-4D97-AF65-F5344CB8AC3E}">
        <p14:creationId xmlns:p14="http://schemas.microsoft.com/office/powerpoint/2010/main" val="2851239704"/>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课题背景">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A66F492A-DD8A-414D-B018-76D4C3A8897A}"/>
              </a:ext>
            </a:extLst>
          </p:cNvPr>
          <p:cNvCxnSpPr/>
          <p:nvPr userDrawn="1"/>
        </p:nvCxnSpPr>
        <p:spPr>
          <a:xfrm>
            <a:off x="669926"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5">
            <a:extLst>
              <a:ext uri="{FF2B5EF4-FFF2-40B4-BE49-F238E27FC236}">
                <a16:creationId xmlns:a16="http://schemas.microsoft.com/office/drawing/2014/main" id="{27E1CA91-51E1-4DB7-B8A9-8AC71922ED5D}"/>
              </a:ext>
            </a:extLst>
          </p:cNvPr>
          <p:cNvSpPr>
            <a:spLocks noGrp="1"/>
          </p:cNvSpPr>
          <p:nvPr>
            <p:ph type="sldNum" sz="quarter" idx="12"/>
          </p:nvPr>
        </p:nvSpPr>
        <p:spPr>
          <a:xfrm>
            <a:off x="7862889" y="6329974"/>
            <a:ext cx="3657600" cy="365125"/>
          </a:xfrm>
          <a:prstGeom prst="rect">
            <a:avLst/>
          </a:prstGeom>
        </p:spPr>
        <p:txBody>
          <a:bodyPr/>
          <a:lstStyle>
            <a:lvl1pPr algn="r">
              <a:defRPr lang="zh-CN" altLang="en-US" sz="1000" kern="1200" smtClean="0">
                <a:solidFill>
                  <a:schemeClr val="tx1"/>
                </a:solidFill>
                <a:latin typeface="思源黑体 CN" panose="020B0500000000000000" pitchFamily="34" charset="-122"/>
                <a:ea typeface="思源黑体 CN" panose="020B0500000000000000" pitchFamily="34" charset="-122"/>
                <a:cs typeface="+mn-cs"/>
              </a:defRPr>
            </a:lvl1pPr>
          </a:lstStyle>
          <a:p>
            <a:fld id="{2529C571-CC98-407B-9284-28AFD26ECFE0}" type="slidenum">
              <a:rPr lang="en-US" altLang="zh-CN" smtClean="0"/>
              <a:pPr/>
              <a:t>‹#›</a:t>
            </a:fld>
            <a:endParaRPr lang="en-US"/>
          </a:p>
        </p:txBody>
      </p:sp>
      <p:sp>
        <p:nvSpPr>
          <p:cNvPr id="14" name="文本框 13">
            <a:extLst>
              <a:ext uri="{FF2B5EF4-FFF2-40B4-BE49-F238E27FC236}">
                <a16:creationId xmlns:a16="http://schemas.microsoft.com/office/drawing/2014/main" id="{12A686B8-42A3-4B7D-8A62-83AFD60E53DD}"/>
              </a:ext>
            </a:extLst>
          </p:cNvPr>
          <p:cNvSpPr txBox="1"/>
          <p:nvPr userDrawn="1"/>
        </p:nvSpPr>
        <p:spPr>
          <a:xfrm>
            <a:off x="674702" y="284087"/>
            <a:ext cx="4448281" cy="615553"/>
          </a:xfrm>
          <a:prstGeom prst="rect">
            <a:avLst/>
          </a:prstGeom>
          <a:noFill/>
        </p:spPr>
        <p:txBody>
          <a:bodyPr wrap="square" rtlCol="0">
            <a:spAutoFit/>
          </a:bodyPr>
          <a:lstStyle/>
          <a:p>
            <a:pPr marL="0" algn="l" defTabSz="914400" rtl="0" eaLnBrk="1" latinLnBrk="0" hangingPunct="1"/>
            <a:r>
              <a:rPr lang="zh-CN" altLang="en-US" sz="3400" b="1" kern="1200">
                <a:solidFill>
                  <a:schemeClr val="tx1">
                    <a:lumMod val="65000"/>
                    <a:lumOff val="35000"/>
                  </a:schemeClr>
                </a:solidFill>
                <a:latin typeface="思源黑体 CN" panose="020B0500000000000000" pitchFamily="34" charset="-122"/>
                <a:ea typeface="思源黑体 CN" panose="020B0500000000000000" pitchFamily="34" charset="-122"/>
                <a:cs typeface="+mn-cs"/>
              </a:rPr>
              <a:t>研究背景与意义</a:t>
            </a:r>
          </a:p>
        </p:txBody>
      </p:sp>
    </p:spTree>
    <p:extLst>
      <p:ext uri="{BB962C8B-B14F-4D97-AF65-F5344CB8AC3E}">
        <p14:creationId xmlns:p14="http://schemas.microsoft.com/office/powerpoint/2010/main" val="2277072513"/>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标方法">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A66F492A-DD8A-414D-B018-76D4C3A8897A}"/>
              </a:ext>
            </a:extLst>
          </p:cNvPr>
          <p:cNvCxnSpPr/>
          <p:nvPr userDrawn="1"/>
        </p:nvCxnSpPr>
        <p:spPr>
          <a:xfrm>
            <a:off x="669926"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5">
            <a:extLst>
              <a:ext uri="{FF2B5EF4-FFF2-40B4-BE49-F238E27FC236}">
                <a16:creationId xmlns:a16="http://schemas.microsoft.com/office/drawing/2014/main" id="{27E1CA91-51E1-4DB7-B8A9-8AC71922ED5D}"/>
              </a:ext>
            </a:extLst>
          </p:cNvPr>
          <p:cNvSpPr>
            <a:spLocks noGrp="1"/>
          </p:cNvSpPr>
          <p:nvPr>
            <p:ph type="sldNum" sz="quarter" idx="12"/>
          </p:nvPr>
        </p:nvSpPr>
        <p:spPr>
          <a:xfrm>
            <a:off x="7862889" y="6329974"/>
            <a:ext cx="3657600" cy="365125"/>
          </a:xfrm>
          <a:prstGeom prst="rect">
            <a:avLst/>
          </a:prstGeom>
        </p:spPr>
        <p:txBody>
          <a:bodyPr/>
          <a:lstStyle>
            <a:lvl1pPr algn="r">
              <a:defRPr lang="zh-CN" altLang="en-US" sz="1000" kern="1200" smtClean="0">
                <a:solidFill>
                  <a:schemeClr val="tx1"/>
                </a:solidFill>
                <a:latin typeface="思源黑体 CN" panose="020B0500000000000000" pitchFamily="34" charset="-122"/>
                <a:ea typeface="思源黑体 CN" panose="020B0500000000000000" pitchFamily="34" charset="-122"/>
                <a:cs typeface="+mn-cs"/>
              </a:defRPr>
            </a:lvl1pPr>
          </a:lstStyle>
          <a:p>
            <a:fld id="{2529C571-CC98-407B-9284-28AFD26ECFE0}" type="slidenum">
              <a:rPr lang="en-US" altLang="zh-CN" smtClean="0"/>
              <a:pPr/>
              <a:t>‹#›</a:t>
            </a:fld>
            <a:endParaRPr lang="en-US"/>
          </a:p>
        </p:txBody>
      </p:sp>
      <p:sp>
        <p:nvSpPr>
          <p:cNvPr id="14" name="文本框 13">
            <a:extLst>
              <a:ext uri="{FF2B5EF4-FFF2-40B4-BE49-F238E27FC236}">
                <a16:creationId xmlns:a16="http://schemas.microsoft.com/office/drawing/2014/main" id="{12A686B8-42A3-4B7D-8A62-83AFD60E53DD}"/>
              </a:ext>
            </a:extLst>
          </p:cNvPr>
          <p:cNvSpPr txBox="1"/>
          <p:nvPr userDrawn="1"/>
        </p:nvSpPr>
        <p:spPr>
          <a:xfrm>
            <a:off x="674703" y="284087"/>
            <a:ext cx="4331051" cy="615553"/>
          </a:xfrm>
          <a:prstGeom prst="rect">
            <a:avLst/>
          </a:prstGeom>
          <a:noFill/>
        </p:spPr>
        <p:txBody>
          <a:bodyPr wrap="square" rtlCol="0">
            <a:spAutoFit/>
          </a:bodyPr>
          <a:lstStyle/>
          <a:p>
            <a:pPr marL="0" algn="l" defTabSz="914400" rtl="0" eaLnBrk="1" latinLnBrk="0" hangingPunct="1"/>
            <a:r>
              <a:rPr lang="zh-CN" altLang="en-US" sz="3400" b="1" kern="1200">
                <a:solidFill>
                  <a:schemeClr val="tx1">
                    <a:lumMod val="65000"/>
                    <a:lumOff val="35000"/>
                  </a:schemeClr>
                </a:solidFill>
                <a:latin typeface="思源黑体 CN" panose="020B0500000000000000" pitchFamily="34" charset="-122"/>
                <a:ea typeface="思源黑体 CN" panose="020B0500000000000000" pitchFamily="34" charset="-122"/>
                <a:cs typeface="+mn-cs"/>
              </a:rPr>
              <a:t>课题的研究目标</a:t>
            </a:r>
          </a:p>
        </p:txBody>
      </p:sp>
    </p:spTree>
    <p:extLst>
      <p:ext uri="{BB962C8B-B14F-4D97-AF65-F5344CB8AC3E}">
        <p14:creationId xmlns:p14="http://schemas.microsoft.com/office/powerpoint/2010/main" val="4014777294"/>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分布式训练方法">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A66F492A-DD8A-414D-B018-76D4C3A8897A}"/>
              </a:ext>
            </a:extLst>
          </p:cNvPr>
          <p:cNvCxnSpPr/>
          <p:nvPr userDrawn="1"/>
        </p:nvCxnSpPr>
        <p:spPr>
          <a:xfrm>
            <a:off x="669926"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5">
            <a:extLst>
              <a:ext uri="{FF2B5EF4-FFF2-40B4-BE49-F238E27FC236}">
                <a16:creationId xmlns:a16="http://schemas.microsoft.com/office/drawing/2014/main" id="{27E1CA91-51E1-4DB7-B8A9-8AC71922ED5D}"/>
              </a:ext>
            </a:extLst>
          </p:cNvPr>
          <p:cNvSpPr>
            <a:spLocks noGrp="1"/>
          </p:cNvSpPr>
          <p:nvPr>
            <p:ph type="sldNum" sz="quarter" idx="12"/>
          </p:nvPr>
        </p:nvSpPr>
        <p:spPr>
          <a:xfrm>
            <a:off x="7862889" y="6329974"/>
            <a:ext cx="3657600" cy="365125"/>
          </a:xfrm>
          <a:prstGeom prst="rect">
            <a:avLst/>
          </a:prstGeom>
        </p:spPr>
        <p:txBody>
          <a:bodyPr/>
          <a:lstStyle>
            <a:lvl1pPr algn="r">
              <a:defRPr lang="zh-CN" altLang="en-US" sz="1000" kern="1200" smtClean="0">
                <a:solidFill>
                  <a:schemeClr val="tx1"/>
                </a:solidFill>
                <a:latin typeface="思源黑体 CN" panose="020B0500000000000000" pitchFamily="34" charset="-122"/>
                <a:ea typeface="思源黑体 CN" panose="020B0500000000000000" pitchFamily="34" charset="-122"/>
                <a:cs typeface="+mn-cs"/>
              </a:defRPr>
            </a:lvl1pPr>
          </a:lstStyle>
          <a:p>
            <a:fld id="{2529C571-CC98-407B-9284-28AFD26ECFE0}" type="slidenum">
              <a:rPr lang="en-US" altLang="zh-CN" smtClean="0"/>
              <a:pPr/>
              <a:t>‹#›</a:t>
            </a:fld>
            <a:endParaRPr lang="en-US"/>
          </a:p>
        </p:txBody>
      </p:sp>
      <p:sp>
        <p:nvSpPr>
          <p:cNvPr id="14" name="文本框 13">
            <a:extLst>
              <a:ext uri="{FF2B5EF4-FFF2-40B4-BE49-F238E27FC236}">
                <a16:creationId xmlns:a16="http://schemas.microsoft.com/office/drawing/2014/main" id="{12A686B8-42A3-4B7D-8A62-83AFD60E53DD}"/>
              </a:ext>
            </a:extLst>
          </p:cNvPr>
          <p:cNvSpPr txBox="1"/>
          <p:nvPr userDrawn="1"/>
        </p:nvSpPr>
        <p:spPr>
          <a:xfrm>
            <a:off x="674703" y="284087"/>
            <a:ext cx="4331051" cy="615553"/>
          </a:xfrm>
          <a:prstGeom prst="rect">
            <a:avLst/>
          </a:prstGeom>
          <a:noFill/>
        </p:spPr>
        <p:txBody>
          <a:bodyPr wrap="square" rtlCol="0">
            <a:spAutoFit/>
          </a:bodyPr>
          <a:lstStyle/>
          <a:p>
            <a:pPr marL="0" algn="l" defTabSz="914400" rtl="0" eaLnBrk="1" latinLnBrk="0" hangingPunct="1"/>
            <a:r>
              <a:rPr lang="zh-CN" altLang="en-US" sz="3400" b="1" kern="1200">
                <a:solidFill>
                  <a:schemeClr val="tx1">
                    <a:lumMod val="65000"/>
                    <a:lumOff val="35000"/>
                  </a:schemeClr>
                </a:solidFill>
                <a:latin typeface="思源黑体 CN" panose="020B0500000000000000" pitchFamily="34" charset="-122"/>
                <a:ea typeface="思源黑体 CN" panose="020B0500000000000000" pitchFamily="34" charset="-122"/>
                <a:cs typeface="+mn-cs"/>
              </a:rPr>
              <a:t>分布式训练方法</a:t>
            </a:r>
          </a:p>
        </p:txBody>
      </p:sp>
    </p:spTree>
    <p:extLst>
      <p:ext uri="{BB962C8B-B14F-4D97-AF65-F5344CB8AC3E}">
        <p14:creationId xmlns:p14="http://schemas.microsoft.com/office/powerpoint/2010/main" val="3719661944"/>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过程">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A66F492A-DD8A-414D-B018-76D4C3A8897A}"/>
              </a:ext>
            </a:extLst>
          </p:cNvPr>
          <p:cNvCxnSpPr/>
          <p:nvPr userDrawn="1"/>
        </p:nvCxnSpPr>
        <p:spPr>
          <a:xfrm>
            <a:off x="669926"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5">
            <a:extLst>
              <a:ext uri="{FF2B5EF4-FFF2-40B4-BE49-F238E27FC236}">
                <a16:creationId xmlns:a16="http://schemas.microsoft.com/office/drawing/2014/main" id="{27E1CA91-51E1-4DB7-B8A9-8AC71922ED5D}"/>
              </a:ext>
            </a:extLst>
          </p:cNvPr>
          <p:cNvSpPr>
            <a:spLocks noGrp="1"/>
          </p:cNvSpPr>
          <p:nvPr>
            <p:ph type="sldNum" sz="quarter" idx="12"/>
          </p:nvPr>
        </p:nvSpPr>
        <p:spPr>
          <a:xfrm>
            <a:off x="7862889" y="6329974"/>
            <a:ext cx="3657600" cy="365125"/>
          </a:xfrm>
          <a:prstGeom prst="rect">
            <a:avLst/>
          </a:prstGeom>
        </p:spPr>
        <p:txBody>
          <a:bodyPr/>
          <a:lstStyle>
            <a:lvl1pPr algn="r">
              <a:defRPr lang="zh-CN" altLang="en-US" sz="1000" kern="1200" smtClean="0">
                <a:solidFill>
                  <a:schemeClr val="tx1"/>
                </a:solidFill>
                <a:latin typeface="思源黑体 CN" panose="020B0500000000000000" pitchFamily="34" charset="-122"/>
                <a:ea typeface="思源黑体 CN" panose="020B0500000000000000" pitchFamily="34" charset="-122"/>
                <a:cs typeface="+mn-cs"/>
              </a:defRPr>
            </a:lvl1pPr>
          </a:lstStyle>
          <a:p>
            <a:fld id="{2529C571-CC98-407B-9284-28AFD26ECFE0}" type="slidenum">
              <a:rPr lang="en-US" altLang="zh-CN" smtClean="0"/>
              <a:pPr/>
              <a:t>‹#›</a:t>
            </a:fld>
            <a:endParaRPr lang="en-US"/>
          </a:p>
        </p:txBody>
      </p:sp>
      <p:sp>
        <p:nvSpPr>
          <p:cNvPr id="14" name="文本框 13">
            <a:extLst>
              <a:ext uri="{FF2B5EF4-FFF2-40B4-BE49-F238E27FC236}">
                <a16:creationId xmlns:a16="http://schemas.microsoft.com/office/drawing/2014/main" id="{12A686B8-42A3-4B7D-8A62-83AFD60E53DD}"/>
              </a:ext>
            </a:extLst>
          </p:cNvPr>
          <p:cNvSpPr txBox="1"/>
          <p:nvPr userDrawn="1"/>
        </p:nvSpPr>
        <p:spPr>
          <a:xfrm>
            <a:off x="674703" y="284087"/>
            <a:ext cx="4331051" cy="615553"/>
          </a:xfrm>
          <a:prstGeom prst="rect">
            <a:avLst/>
          </a:prstGeom>
          <a:noFill/>
        </p:spPr>
        <p:txBody>
          <a:bodyPr wrap="square" rtlCol="0">
            <a:spAutoFit/>
          </a:bodyPr>
          <a:lstStyle/>
          <a:p>
            <a:pPr marL="0" algn="l" defTabSz="914400" rtl="0" eaLnBrk="1" latinLnBrk="0" hangingPunct="1"/>
            <a:r>
              <a:rPr lang="zh-CN" altLang="en-US" sz="3400" b="1" kern="1200">
                <a:solidFill>
                  <a:schemeClr val="tx1">
                    <a:lumMod val="65000"/>
                    <a:lumOff val="35000"/>
                  </a:schemeClr>
                </a:solidFill>
                <a:latin typeface="思源黑体 CN" panose="020B0500000000000000" pitchFamily="34" charset="-122"/>
                <a:ea typeface="思源黑体 CN" panose="020B0500000000000000" pitchFamily="34" charset="-122"/>
                <a:cs typeface="+mn-cs"/>
              </a:rPr>
              <a:t>系统设计与实现</a:t>
            </a:r>
          </a:p>
        </p:txBody>
      </p:sp>
    </p:spTree>
    <p:extLst>
      <p:ext uri="{BB962C8B-B14F-4D97-AF65-F5344CB8AC3E}">
        <p14:creationId xmlns:p14="http://schemas.microsoft.com/office/powerpoint/2010/main" val="1574485081"/>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分析与实验">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A66F492A-DD8A-414D-B018-76D4C3A8897A}"/>
              </a:ext>
            </a:extLst>
          </p:cNvPr>
          <p:cNvCxnSpPr/>
          <p:nvPr userDrawn="1"/>
        </p:nvCxnSpPr>
        <p:spPr>
          <a:xfrm>
            <a:off x="669926"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5">
            <a:extLst>
              <a:ext uri="{FF2B5EF4-FFF2-40B4-BE49-F238E27FC236}">
                <a16:creationId xmlns:a16="http://schemas.microsoft.com/office/drawing/2014/main" id="{27E1CA91-51E1-4DB7-B8A9-8AC71922ED5D}"/>
              </a:ext>
            </a:extLst>
          </p:cNvPr>
          <p:cNvSpPr>
            <a:spLocks noGrp="1"/>
          </p:cNvSpPr>
          <p:nvPr>
            <p:ph type="sldNum" sz="quarter" idx="12"/>
          </p:nvPr>
        </p:nvSpPr>
        <p:spPr>
          <a:xfrm>
            <a:off x="7862889" y="6329974"/>
            <a:ext cx="3657600" cy="365125"/>
          </a:xfrm>
          <a:prstGeom prst="rect">
            <a:avLst/>
          </a:prstGeom>
        </p:spPr>
        <p:txBody>
          <a:bodyPr/>
          <a:lstStyle>
            <a:lvl1pPr algn="r">
              <a:defRPr lang="zh-CN" altLang="en-US" sz="1000" kern="1200" smtClean="0">
                <a:solidFill>
                  <a:schemeClr val="tx1"/>
                </a:solidFill>
                <a:latin typeface="思源黑体 CN" panose="020B0500000000000000" pitchFamily="34" charset="-122"/>
                <a:ea typeface="思源黑体 CN" panose="020B0500000000000000" pitchFamily="34" charset="-122"/>
                <a:cs typeface="+mn-cs"/>
              </a:defRPr>
            </a:lvl1pPr>
          </a:lstStyle>
          <a:p>
            <a:fld id="{2529C571-CC98-407B-9284-28AFD26ECFE0}" type="slidenum">
              <a:rPr lang="en-US" altLang="zh-CN" smtClean="0"/>
              <a:pPr/>
              <a:t>‹#›</a:t>
            </a:fld>
            <a:endParaRPr lang="en-US"/>
          </a:p>
        </p:txBody>
      </p:sp>
      <p:sp>
        <p:nvSpPr>
          <p:cNvPr id="14" name="文本框 13">
            <a:extLst>
              <a:ext uri="{FF2B5EF4-FFF2-40B4-BE49-F238E27FC236}">
                <a16:creationId xmlns:a16="http://schemas.microsoft.com/office/drawing/2014/main" id="{12A686B8-42A3-4B7D-8A62-83AFD60E53DD}"/>
              </a:ext>
            </a:extLst>
          </p:cNvPr>
          <p:cNvSpPr txBox="1"/>
          <p:nvPr userDrawn="1"/>
        </p:nvSpPr>
        <p:spPr>
          <a:xfrm>
            <a:off x="674703" y="284087"/>
            <a:ext cx="4331051" cy="615553"/>
          </a:xfrm>
          <a:prstGeom prst="rect">
            <a:avLst/>
          </a:prstGeom>
          <a:noFill/>
        </p:spPr>
        <p:txBody>
          <a:bodyPr wrap="square" rtlCol="0">
            <a:spAutoFit/>
          </a:bodyPr>
          <a:lstStyle/>
          <a:p>
            <a:pPr marL="0" algn="l" defTabSz="914400" rtl="0" eaLnBrk="1" latinLnBrk="0" hangingPunct="1"/>
            <a:r>
              <a:rPr lang="zh-CN" altLang="en-US" sz="3400" b="1" kern="1200">
                <a:solidFill>
                  <a:schemeClr val="tx1">
                    <a:lumMod val="65000"/>
                    <a:lumOff val="35000"/>
                  </a:schemeClr>
                </a:solidFill>
                <a:latin typeface="思源黑体 CN" panose="020B0500000000000000" pitchFamily="34" charset="-122"/>
                <a:ea typeface="思源黑体 CN" panose="020B0500000000000000" pitchFamily="34" charset="-122"/>
                <a:cs typeface="+mn-cs"/>
              </a:rPr>
              <a:t>实验分析与结论</a:t>
            </a:r>
          </a:p>
        </p:txBody>
      </p:sp>
    </p:spTree>
    <p:extLst>
      <p:ext uri="{BB962C8B-B14F-4D97-AF65-F5344CB8AC3E}">
        <p14:creationId xmlns:p14="http://schemas.microsoft.com/office/powerpoint/2010/main" val="2212114056"/>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A66F492A-DD8A-414D-B018-76D4C3A8897A}"/>
              </a:ext>
            </a:extLst>
          </p:cNvPr>
          <p:cNvCxnSpPr/>
          <p:nvPr userDrawn="1"/>
        </p:nvCxnSpPr>
        <p:spPr>
          <a:xfrm>
            <a:off x="669926"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灯片编号占位符 5">
            <a:extLst>
              <a:ext uri="{FF2B5EF4-FFF2-40B4-BE49-F238E27FC236}">
                <a16:creationId xmlns:a16="http://schemas.microsoft.com/office/drawing/2014/main" id="{27E1CA91-51E1-4DB7-B8A9-8AC71922ED5D}"/>
              </a:ext>
            </a:extLst>
          </p:cNvPr>
          <p:cNvSpPr>
            <a:spLocks noGrp="1"/>
          </p:cNvSpPr>
          <p:nvPr>
            <p:ph type="sldNum" sz="quarter" idx="12"/>
          </p:nvPr>
        </p:nvSpPr>
        <p:spPr>
          <a:xfrm>
            <a:off x="7862889" y="6329974"/>
            <a:ext cx="3657600" cy="365125"/>
          </a:xfrm>
          <a:prstGeom prst="rect">
            <a:avLst/>
          </a:prstGeom>
        </p:spPr>
        <p:txBody>
          <a:bodyPr/>
          <a:lstStyle>
            <a:lvl1pPr algn="r">
              <a:defRPr lang="zh-CN" altLang="en-US" sz="1000" kern="1200" smtClean="0">
                <a:solidFill>
                  <a:schemeClr val="tx1"/>
                </a:solidFill>
                <a:latin typeface="思源黑体 CN" panose="020B0500000000000000" pitchFamily="34" charset="-122"/>
                <a:ea typeface="思源黑体 CN" panose="020B0500000000000000" pitchFamily="34" charset="-122"/>
                <a:cs typeface="+mn-cs"/>
              </a:defRPr>
            </a:lvl1pPr>
          </a:lstStyle>
          <a:p>
            <a:fld id="{2529C571-CC98-407B-9284-28AFD26ECFE0}" type="slidenum">
              <a:rPr lang="en-US" altLang="zh-CN" smtClean="0"/>
              <a:pPr/>
              <a:t>‹#›</a:t>
            </a:fld>
            <a:endParaRPr lang="en-US"/>
          </a:p>
        </p:txBody>
      </p:sp>
      <p:sp>
        <p:nvSpPr>
          <p:cNvPr id="14" name="文本框 13">
            <a:extLst>
              <a:ext uri="{FF2B5EF4-FFF2-40B4-BE49-F238E27FC236}">
                <a16:creationId xmlns:a16="http://schemas.microsoft.com/office/drawing/2014/main" id="{12A686B8-42A3-4B7D-8A62-83AFD60E53DD}"/>
              </a:ext>
            </a:extLst>
          </p:cNvPr>
          <p:cNvSpPr txBox="1"/>
          <p:nvPr userDrawn="1"/>
        </p:nvSpPr>
        <p:spPr>
          <a:xfrm>
            <a:off x="674703" y="284087"/>
            <a:ext cx="4331051" cy="615553"/>
          </a:xfrm>
          <a:prstGeom prst="rect">
            <a:avLst/>
          </a:prstGeom>
          <a:noFill/>
        </p:spPr>
        <p:txBody>
          <a:bodyPr wrap="square" rtlCol="0">
            <a:spAutoFit/>
          </a:bodyPr>
          <a:lstStyle/>
          <a:p>
            <a:pPr marL="0" algn="l" defTabSz="914400" rtl="0" eaLnBrk="1" latinLnBrk="0" hangingPunct="1"/>
            <a:r>
              <a:rPr lang="en-US" altLang="zh-CN" sz="3400" b="1" kern="1200">
                <a:solidFill>
                  <a:schemeClr val="tx1">
                    <a:lumMod val="65000"/>
                    <a:lumOff val="35000"/>
                  </a:schemeClr>
                </a:solidFill>
                <a:latin typeface="思源黑体 CN" panose="020B0500000000000000" pitchFamily="34" charset="-122"/>
                <a:ea typeface="思源黑体 CN" panose="020B0500000000000000" pitchFamily="34" charset="-122"/>
                <a:cs typeface="+mn-cs"/>
              </a:rPr>
              <a:t>Backup Slides</a:t>
            </a:r>
            <a:endParaRPr lang="zh-CN" altLang="en-US" sz="3400" b="1" kern="1200">
              <a:solidFill>
                <a:schemeClr val="tx1">
                  <a:lumMod val="65000"/>
                  <a:lumOff val="35000"/>
                </a:schemeClr>
              </a:solidFill>
              <a:latin typeface="思源黑体 CN" panose="020B0500000000000000" pitchFamily="34" charset="-122"/>
              <a:ea typeface="思源黑体 CN" panose="020B0500000000000000" pitchFamily="34" charset="-122"/>
              <a:cs typeface="+mn-cs"/>
            </a:endParaRPr>
          </a:p>
        </p:txBody>
      </p:sp>
    </p:spTree>
    <p:extLst>
      <p:ext uri="{BB962C8B-B14F-4D97-AF65-F5344CB8AC3E}">
        <p14:creationId xmlns:p14="http://schemas.microsoft.com/office/powerpoint/2010/main" val="3208391844"/>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40082518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5A3DCADA-CFEC-45BC-875F-8E168CF5541A}"/>
              </a:ext>
            </a:extLst>
          </p:cNvPr>
          <p:cNvSpPr>
            <a:spLocks noGrp="1"/>
          </p:cNvSpPr>
          <p:nvPr>
            <p:ph type="sldNum" sz="quarter" idx="12"/>
          </p:nvPr>
        </p:nvSpPr>
        <p:spPr>
          <a:xfrm>
            <a:off x="7862889" y="6329974"/>
            <a:ext cx="3657600" cy="365125"/>
          </a:xfrm>
          <a:prstGeom prst="rect">
            <a:avLst/>
          </a:prstGeom>
        </p:spPr>
        <p:txBody>
          <a:bodyPr/>
          <a:lstStyle>
            <a:lvl1pPr>
              <a:defRPr sz="1000">
                <a:latin typeface="思源黑体 CN" panose="020B0500000000000000" pitchFamily="34" charset="-122"/>
                <a:ea typeface="思源黑体 CN" panose="020B0500000000000000" pitchFamily="34" charset="-122"/>
              </a:defRPr>
            </a:lvl1pPr>
          </a:lstStyle>
          <a:p>
            <a:pPr algn="r"/>
            <a:fld id="{2529C571-CC98-407B-9284-28AFD26ECFE0}" type="slidenum">
              <a:rPr lang="zh-CN" altLang="en-US" smtClean="0"/>
              <a:pPr algn="r"/>
              <a:t>‹#›</a:t>
            </a:fld>
            <a:endParaRPr lang="zh-CN" altLang="en-US"/>
          </a:p>
        </p:txBody>
      </p:sp>
      <p:sp>
        <p:nvSpPr>
          <p:cNvPr id="5" name="任意多边形: 形状 4">
            <a:extLst>
              <a:ext uri="{FF2B5EF4-FFF2-40B4-BE49-F238E27FC236}">
                <a16:creationId xmlns:a16="http://schemas.microsoft.com/office/drawing/2014/main" id="{8D3530BE-288F-4F7D-9ACD-1284401ED5E0}"/>
              </a:ext>
            </a:extLst>
          </p:cNvPr>
          <p:cNvSpPr>
            <a:spLocks noChangeAspect="1"/>
          </p:cNvSpPr>
          <p:nvPr userDrawn="1"/>
        </p:nvSpPr>
        <p:spPr>
          <a:xfrm flipH="1">
            <a:off x="0" y="4686300"/>
            <a:ext cx="5931877" cy="2171700"/>
          </a:xfrm>
          <a:custGeom>
            <a:avLst/>
            <a:gdLst>
              <a:gd name="connsiteX0" fmla="*/ 4629710 w 4629710"/>
              <a:gd name="connsiteY0" fmla="*/ 2062620 h 2086429"/>
              <a:gd name="connsiteX1" fmla="*/ 4629710 w 4629710"/>
              <a:gd name="connsiteY1" fmla="*/ 2086429 h 2086429"/>
              <a:gd name="connsiteX2" fmla="*/ 4606079 w 4629710"/>
              <a:gd name="connsiteY2" fmla="*/ 2086429 h 2086429"/>
              <a:gd name="connsiteX3" fmla="*/ 1769949 w 4629710"/>
              <a:gd name="connsiteY3" fmla="*/ 1893739 h 2086429"/>
              <a:gd name="connsiteX4" fmla="*/ 1847524 w 4629710"/>
              <a:gd name="connsiteY4" fmla="*/ 1926988 h 2086429"/>
              <a:gd name="connsiteX5" fmla="*/ 1847524 w 4629710"/>
              <a:gd name="connsiteY5" fmla="*/ 2082151 h 2086429"/>
              <a:gd name="connsiteX6" fmla="*/ 1845924 w 4629710"/>
              <a:gd name="connsiteY6" fmla="*/ 2083764 h 2086429"/>
              <a:gd name="connsiteX7" fmla="*/ 1843281 w 4629710"/>
              <a:gd name="connsiteY7" fmla="*/ 2086429 h 2086429"/>
              <a:gd name="connsiteX8" fmla="*/ 1534067 w 4629710"/>
              <a:gd name="connsiteY8" fmla="*/ 2086429 h 2086429"/>
              <a:gd name="connsiteX9" fmla="*/ 1692374 w 4629710"/>
              <a:gd name="connsiteY9" fmla="*/ 1926988 h 2086429"/>
              <a:gd name="connsiteX10" fmla="*/ 1769949 w 4629710"/>
              <a:gd name="connsiteY10" fmla="*/ 1893739 h 2086429"/>
              <a:gd name="connsiteX11" fmla="*/ 2462350 w 4629710"/>
              <a:gd name="connsiteY11" fmla="*/ 1712302 h 2086429"/>
              <a:gd name="connsiteX12" fmla="*/ 2539931 w 4629710"/>
              <a:gd name="connsiteY12" fmla="*/ 1744168 h 2086429"/>
              <a:gd name="connsiteX13" fmla="*/ 2539931 w 4629710"/>
              <a:gd name="connsiteY13" fmla="*/ 1901188 h 2086429"/>
              <a:gd name="connsiteX14" fmla="*/ 2369776 w 4629710"/>
              <a:gd name="connsiteY14" fmla="*/ 2072642 h 2086429"/>
              <a:gd name="connsiteX15" fmla="*/ 2356093 w 4629710"/>
              <a:gd name="connsiteY15" fmla="*/ 2086429 h 2086429"/>
              <a:gd name="connsiteX16" fmla="*/ 2045101 w 4629710"/>
              <a:gd name="connsiteY16" fmla="*/ 2086429 h 2086429"/>
              <a:gd name="connsiteX17" fmla="*/ 2115833 w 4629710"/>
              <a:gd name="connsiteY17" fmla="*/ 2015158 h 2086429"/>
              <a:gd name="connsiteX18" fmla="*/ 2384770 w 4629710"/>
              <a:gd name="connsiteY18" fmla="*/ 1744168 h 2086429"/>
              <a:gd name="connsiteX19" fmla="*/ 2462350 w 4629710"/>
              <a:gd name="connsiteY19" fmla="*/ 1712302 h 2086429"/>
              <a:gd name="connsiteX20" fmla="*/ 4629710 w 4629710"/>
              <a:gd name="connsiteY20" fmla="*/ 1546814 h 2086429"/>
              <a:gd name="connsiteX21" fmla="*/ 4629710 w 4629710"/>
              <a:gd name="connsiteY21" fmla="*/ 1858916 h 2086429"/>
              <a:gd name="connsiteX22" fmla="*/ 4619307 w 4629710"/>
              <a:gd name="connsiteY22" fmla="*/ 1869385 h 2086429"/>
              <a:gd name="connsiteX23" fmla="*/ 4413580 w 4629710"/>
              <a:gd name="connsiteY23" fmla="*/ 2076441 h 2086429"/>
              <a:gd name="connsiteX24" fmla="*/ 4403656 w 4629710"/>
              <a:gd name="connsiteY24" fmla="*/ 2086429 h 2086429"/>
              <a:gd name="connsiteX25" fmla="*/ 4093847 w 4629710"/>
              <a:gd name="connsiteY25" fmla="*/ 2086429 h 2086429"/>
              <a:gd name="connsiteX26" fmla="*/ 4162148 w 4629710"/>
              <a:gd name="connsiteY26" fmla="*/ 2017650 h 2086429"/>
              <a:gd name="connsiteX27" fmla="*/ 4608252 w 4629710"/>
              <a:gd name="connsiteY27" fmla="*/ 1568422 h 2086429"/>
              <a:gd name="connsiteX28" fmla="*/ 2238267 w 4629710"/>
              <a:gd name="connsiteY28" fmla="*/ 1422274 h 2086429"/>
              <a:gd name="connsiteX29" fmla="*/ 2315838 w 4629710"/>
              <a:gd name="connsiteY29" fmla="*/ 1455593 h 2086429"/>
              <a:gd name="connsiteX30" fmla="*/ 2315838 w 4629710"/>
              <a:gd name="connsiteY30" fmla="*/ 1611082 h 2086429"/>
              <a:gd name="connsiteX31" fmla="*/ 2083124 w 4629710"/>
              <a:gd name="connsiteY31" fmla="*/ 1848018 h 2086429"/>
              <a:gd name="connsiteX32" fmla="*/ 1927981 w 4629710"/>
              <a:gd name="connsiteY32" fmla="*/ 1848018 h 2086429"/>
              <a:gd name="connsiteX33" fmla="*/ 1927981 w 4629710"/>
              <a:gd name="connsiteY33" fmla="*/ 1690678 h 2086429"/>
              <a:gd name="connsiteX34" fmla="*/ 2160695 w 4629710"/>
              <a:gd name="connsiteY34" fmla="*/ 1455593 h 2086429"/>
              <a:gd name="connsiteX35" fmla="*/ 2238267 w 4629710"/>
              <a:gd name="connsiteY35" fmla="*/ 1422274 h 2086429"/>
              <a:gd name="connsiteX36" fmla="*/ 828764 w 4629710"/>
              <a:gd name="connsiteY36" fmla="*/ 1296841 h 2086429"/>
              <a:gd name="connsiteX37" fmla="*/ 906376 w 4629710"/>
              <a:gd name="connsiteY37" fmla="*/ 1330096 h 2086429"/>
              <a:gd name="connsiteX38" fmla="*/ 906376 w 4629710"/>
              <a:gd name="connsiteY38" fmla="*/ 1485289 h 2086429"/>
              <a:gd name="connsiteX39" fmla="*/ 442282 w 4629710"/>
              <a:gd name="connsiteY39" fmla="*/ 1952837 h 2086429"/>
              <a:gd name="connsiteX40" fmla="*/ 309677 w 4629710"/>
              <a:gd name="connsiteY40" fmla="*/ 2086429 h 2086429"/>
              <a:gd name="connsiteX41" fmla="*/ 0 w 4629710"/>
              <a:gd name="connsiteY41" fmla="*/ 2086429 h 2086429"/>
              <a:gd name="connsiteX42" fmla="*/ 86087 w 4629710"/>
              <a:gd name="connsiteY42" fmla="*/ 1999748 h 2086429"/>
              <a:gd name="connsiteX43" fmla="*/ 751152 w 4629710"/>
              <a:gd name="connsiteY43" fmla="*/ 1330096 h 2086429"/>
              <a:gd name="connsiteX44" fmla="*/ 828764 w 4629710"/>
              <a:gd name="connsiteY44" fmla="*/ 1296841 h 2086429"/>
              <a:gd name="connsiteX45" fmla="*/ 2890951 w 4629710"/>
              <a:gd name="connsiteY45" fmla="*/ 1280952 h 2086429"/>
              <a:gd name="connsiteX46" fmla="*/ 2968547 w 4629710"/>
              <a:gd name="connsiteY46" fmla="*/ 1314167 h 2086429"/>
              <a:gd name="connsiteX47" fmla="*/ 2968547 w 4629710"/>
              <a:gd name="connsiteY47" fmla="*/ 1471018 h 2086429"/>
              <a:gd name="connsiteX48" fmla="*/ 2781947 w 4629710"/>
              <a:gd name="connsiteY48" fmla="*/ 1657393 h 2086429"/>
              <a:gd name="connsiteX49" fmla="*/ 2626756 w 4629710"/>
              <a:gd name="connsiteY49" fmla="*/ 1657393 h 2086429"/>
              <a:gd name="connsiteX50" fmla="*/ 2626756 w 4629710"/>
              <a:gd name="connsiteY50" fmla="*/ 1500543 h 2086429"/>
              <a:gd name="connsiteX51" fmla="*/ 2813355 w 4629710"/>
              <a:gd name="connsiteY51" fmla="*/ 1314167 h 2086429"/>
              <a:gd name="connsiteX52" fmla="*/ 2890951 w 4629710"/>
              <a:gd name="connsiteY52" fmla="*/ 1280952 h 2086429"/>
              <a:gd name="connsiteX53" fmla="*/ 2489546 w 4629710"/>
              <a:gd name="connsiteY53" fmla="*/ 1169336 h 2086429"/>
              <a:gd name="connsiteX54" fmla="*/ 2568346 w 4629710"/>
              <a:gd name="connsiteY54" fmla="*/ 1201077 h 2086429"/>
              <a:gd name="connsiteX55" fmla="*/ 2568346 w 4629710"/>
              <a:gd name="connsiteY55" fmla="*/ 1357482 h 2086429"/>
              <a:gd name="connsiteX56" fmla="*/ 2410746 w 4629710"/>
              <a:gd name="connsiteY56" fmla="*/ 1357482 h 2086429"/>
              <a:gd name="connsiteX57" fmla="*/ 2410746 w 4629710"/>
              <a:gd name="connsiteY57" fmla="*/ 1201077 h 2086429"/>
              <a:gd name="connsiteX58" fmla="*/ 2489546 w 4629710"/>
              <a:gd name="connsiteY58" fmla="*/ 1169336 h 2086429"/>
              <a:gd name="connsiteX59" fmla="*/ 4629710 w 4629710"/>
              <a:gd name="connsiteY59" fmla="*/ 1030758 h 2086429"/>
              <a:gd name="connsiteX60" fmla="*/ 4629710 w 4629710"/>
              <a:gd name="connsiteY60" fmla="*/ 1344123 h 2086429"/>
              <a:gd name="connsiteX61" fmla="*/ 4521168 w 4629710"/>
              <a:gd name="connsiteY61" fmla="*/ 1453492 h 2086429"/>
              <a:gd name="connsiteX62" fmla="*/ 4045104 w 4629710"/>
              <a:gd name="connsiteY62" fmla="*/ 1933189 h 2086429"/>
              <a:gd name="connsiteX63" fmla="*/ 3893025 w 4629710"/>
              <a:gd name="connsiteY63" fmla="*/ 2086429 h 2086429"/>
              <a:gd name="connsiteX64" fmla="*/ 3582033 w 4629710"/>
              <a:gd name="connsiteY64" fmla="*/ 2086429 h 2086429"/>
              <a:gd name="connsiteX65" fmla="*/ 3589225 w 4629710"/>
              <a:gd name="connsiteY65" fmla="*/ 2079182 h 2086429"/>
              <a:gd name="connsiteX66" fmla="*/ 4626351 w 4629710"/>
              <a:gd name="connsiteY66" fmla="*/ 1034143 h 2086429"/>
              <a:gd name="connsiteX67" fmla="*/ 1614625 w 4629710"/>
              <a:gd name="connsiteY67" fmla="*/ 1018568 h 2086429"/>
              <a:gd name="connsiteX68" fmla="*/ 1692206 w 4629710"/>
              <a:gd name="connsiteY68" fmla="*/ 1050446 h 2086429"/>
              <a:gd name="connsiteX69" fmla="*/ 1692206 w 4629710"/>
              <a:gd name="connsiteY69" fmla="*/ 1207526 h 2086429"/>
              <a:gd name="connsiteX70" fmla="*/ 904454 w 4629710"/>
              <a:gd name="connsiteY70" fmla="*/ 2001593 h 2086429"/>
              <a:gd name="connsiteX71" fmla="*/ 820292 w 4629710"/>
              <a:gd name="connsiteY71" fmla="*/ 2086429 h 2086429"/>
              <a:gd name="connsiteX72" fmla="*/ 509300 w 4629710"/>
              <a:gd name="connsiteY72" fmla="*/ 2086429 h 2086429"/>
              <a:gd name="connsiteX73" fmla="*/ 535713 w 4629710"/>
              <a:gd name="connsiteY73" fmla="*/ 2059804 h 2086429"/>
              <a:gd name="connsiteX74" fmla="*/ 1537045 w 4629710"/>
              <a:gd name="connsiteY74" fmla="*/ 1050446 h 2086429"/>
              <a:gd name="connsiteX75" fmla="*/ 1614625 w 4629710"/>
              <a:gd name="connsiteY75" fmla="*/ 1018568 h 2086429"/>
              <a:gd name="connsiteX76" fmla="*/ 2303600 w 4629710"/>
              <a:gd name="connsiteY76" fmla="*/ 841225 h 2086429"/>
              <a:gd name="connsiteX77" fmla="*/ 2381181 w 4629710"/>
              <a:gd name="connsiteY77" fmla="*/ 874475 h 2086429"/>
              <a:gd name="connsiteX78" fmla="*/ 2381181 w 4629710"/>
              <a:gd name="connsiteY78" fmla="*/ 1031485 h 2086429"/>
              <a:gd name="connsiteX79" fmla="*/ 1379622 w 4629710"/>
              <a:gd name="connsiteY79" fmla="*/ 2040153 h 2086429"/>
              <a:gd name="connsiteX80" fmla="*/ 1333672 w 4629710"/>
              <a:gd name="connsiteY80" fmla="*/ 2086429 h 2086429"/>
              <a:gd name="connsiteX81" fmla="*/ 1022608 w 4629710"/>
              <a:gd name="connsiteY81" fmla="*/ 2086429 h 2086429"/>
              <a:gd name="connsiteX82" fmla="*/ 1076516 w 4629710"/>
              <a:gd name="connsiteY82" fmla="*/ 2032139 h 2086429"/>
              <a:gd name="connsiteX83" fmla="*/ 2226020 w 4629710"/>
              <a:gd name="connsiteY83" fmla="*/ 874475 h 2086429"/>
              <a:gd name="connsiteX84" fmla="*/ 2303600 w 4629710"/>
              <a:gd name="connsiteY84" fmla="*/ 841225 h 2086429"/>
              <a:gd name="connsiteX85" fmla="*/ 1838798 w 4629710"/>
              <a:gd name="connsiteY85" fmla="*/ 795146 h 2086429"/>
              <a:gd name="connsiteX86" fmla="*/ 1916161 w 4629710"/>
              <a:gd name="connsiteY86" fmla="*/ 828267 h 2086429"/>
              <a:gd name="connsiteX87" fmla="*/ 1916161 w 4629710"/>
              <a:gd name="connsiteY87" fmla="*/ 984672 h 2086429"/>
              <a:gd name="connsiteX88" fmla="*/ 1761434 w 4629710"/>
              <a:gd name="connsiteY88" fmla="*/ 984672 h 2086429"/>
              <a:gd name="connsiteX89" fmla="*/ 1761434 w 4629710"/>
              <a:gd name="connsiteY89" fmla="*/ 828267 h 2086429"/>
              <a:gd name="connsiteX90" fmla="*/ 1838798 w 4629710"/>
              <a:gd name="connsiteY90" fmla="*/ 795146 h 2086429"/>
              <a:gd name="connsiteX91" fmla="*/ 4629710 w 4629710"/>
              <a:gd name="connsiteY91" fmla="*/ 514384 h 2086429"/>
              <a:gd name="connsiteX92" fmla="*/ 4629710 w 4629710"/>
              <a:gd name="connsiteY92" fmla="*/ 828997 h 2086429"/>
              <a:gd name="connsiteX93" fmla="*/ 4595945 w 4629710"/>
              <a:gd name="connsiteY93" fmla="*/ 863022 h 2086429"/>
              <a:gd name="connsiteX94" fmla="*/ 3437297 w 4629710"/>
              <a:gd name="connsiteY94" fmla="*/ 2030584 h 2086429"/>
              <a:gd name="connsiteX95" fmla="*/ 3381878 w 4629710"/>
              <a:gd name="connsiteY95" fmla="*/ 2086429 h 2086429"/>
              <a:gd name="connsiteX96" fmla="*/ 3070403 w 4629710"/>
              <a:gd name="connsiteY96" fmla="*/ 2086429 h 2086429"/>
              <a:gd name="connsiteX97" fmla="*/ 3214665 w 4629710"/>
              <a:gd name="connsiteY97" fmla="*/ 1940988 h 2086429"/>
              <a:gd name="connsiteX98" fmla="*/ 4469965 w 4629710"/>
              <a:gd name="connsiteY98" fmla="*/ 675434 h 2086429"/>
              <a:gd name="connsiteX99" fmla="*/ 4629710 w 4629710"/>
              <a:gd name="connsiteY99" fmla="*/ 0 h 2086429"/>
              <a:gd name="connsiteX100" fmla="*/ 4629710 w 4629710"/>
              <a:gd name="connsiteY100" fmla="*/ 314353 h 2086429"/>
              <a:gd name="connsiteX101" fmla="*/ 4558252 w 4629710"/>
              <a:gd name="connsiteY101" fmla="*/ 386295 h 2086429"/>
              <a:gd name="connsiteX102" fmla="*/ 3117080 w 4629710"/>
              <a:gd name="connsiteY102" fmla="*/ 1837231 h 2086429"/>
              <a:gd name="connsiteX103" fmla="*/ 2869559 w 4629710"/>
              <a:gd name="connsiteY103" fmla="*/ 2086429 h 2086429"/>
              <a:gd name="connsiteX104" fmla="*/ 2558298 w 4629710"/>
              <a:gd name="connsiteY104" fmla="*/ 2086429 h 2086429"/>
              <a:gd name="connsiteX105" fmla="*/ 2623869 w 4629710"/>
              <a:gd name="connsiteY105" fmla="*/ 2020383 h 2086429"/>
              <a:gd name="connsiteX106" fmla="*/ 4514978 w 4629710"/>
              <a:gd name="connsiteY106" fmla="*/ 115564 h 20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629710" h="2086429">
                <a:moveTo>
                  <a:pt x="4629710" y="2062620"/>
                </a:moveTo>
                <a:lnTo>
                  <a:pt x="4629710" y="2086429"/>
                </a:lnTo>
                <a:lnTo>
                  <a:pt x="4606079" y="2086429"/>
                </a:lnTo>
                <a:close/>
                <a:moveTo>
                  <a:pt x="1769949" y="1893739"/>
                </a:moveTo>
                <a:cubicBezTo>
                  <a:pt x="1798116" y="1893739"/>
                  <a:pt x="1826283" y="1904822"/>
                  <a:pt x="1847524" y="1926988"/>
                </a:cubicBezTo>
                <a:cubicBezTo>
                  <a:pt x="1891853" y="1969473"/>
                  <a:pt x="1891853" y="2039666"/>
                  <a:pt x="1847524" y="2082151"/>
                </a:cubicBezTo>
                <a:cubicBezTo>
                  <a:pt x="1847524" y="2082151"/>
                  <a:pt x="1847524" y="2082151"/>
                  <a:pt x="1845924" y="2083764"/>
                </a:cubicBezTo>
                <a:lnTo>
                  <a:pt x="1843281" y="2086429"/>
                </a:lnTo>
                <a:lnTo>
                  <a:pt x="1534067" y="2086429"/>
                </a:lnTo>
                <a:lnTo>
                  <a:pt x="1692374" y="1926988"/>
                </a:lnTo>
                <a:cubicBezTo>
                  <a:pt x="1713615" y="1904822"/>
                  <a:pt x="1741782" y="1893739"/>
                  <a:pt x="1769949" y="1893739"/>
                </a:cubicBezTo>
                <a:close/>
                <a:moveTo>
                  <a:pt x="2462350" y="1712302"/>
                </a:moveTo>
                <a:cubicBezTo>
                  <a:pt x="2490519" y="1712302"/>
                  <a:pt x="2518688" y="1722924"/>
                  <a:pt x="2539931" y="1744168"/>
                </a:cubicBezTo>
                <a:cubicBezTo>
                  <a:pt x="2582415" y="1788503"/>
                  <a:pt x="2582415" y="1858701"/>
                  <a:pt x="2539931" y="1901188"/>
                </a:cubicBezTo>
                <a:cubicBezTo>
                  <a:pt x="2539931" y="1901188"/>
                  <a:pt x="2539931" y="1901188"/>
                  <a:pt x="2369776" y="2072642"/>
                </a:cubicBezTo>
                <a:lnTo>
                  <a:pt x="2356093" y="2086429"/>
                </a:lnTo>
                <a:lnTo>
                  <a:pt x="2045101" y="2086429"/>
                </a:lnTo>
                <a:lnTo>
                  <a:pt x="2115833" y="2015158"/>
                </a:lnTo>
                <a:cubicBezTo>
                  <a:pt x="2203361" y="1926962"/>
                  <a:pt x="2292990" y="1836649"/>
                  <a:pt x="2384770" y="1744168"/>
                </a:cubicBezTo>
                <a:cubicBezTo>
                  <a:pt x="2406013" y="1722924"/>
                  <a:pt x="2434181" y="1712302"/>
                  <a:pt x="2462350" y="1712302"/>
                </a:cubicBezTo>
                <a:close/>
                <a:moveTo>
                  <a:pt x="4629710" y="1546814"/>
                </a:moveTo>
                <a:lnTo>
                  <a:pt x="4629710" y="1858916"/>
                </a:lnTo>
                <a:lnTo>
                  <a:pt x="4619307" y="1869385"/>
                </a:lnTo>
                <a:cubicBezTo>
                  <a:pt x="4552784" y="1936338"/>
                  <a:pt x="4484229" y="2005336"/>
                  <a:pt x="4413580" y="2076441"/>
                </a:cubicBezTo>
                <a:lnTo>
                  <a:pt x="4403656" y="2086429"/>
                </a:lnTo>
                <a:lnTo>
                  <a:pt x="4093847" y="2086429"/>
                </a:lnTo>
                <a:lnTo>
                  <a:pt x="4162148" y="2017650"/>
                </a:lnTo>
                <a:cubicBezTo>
                  <a:pt x="4291492" y="1887401"/>
                  <a:pt x="4439313" y="1738544"/>
                  <a:pt x="4608252" y="1568422"/>
                </a:cubicBezTo>
                <a:close/>
                <a:moveTo>
                  <a:pt x="2238267" y="1422274"/>
                </a:moveTo>
                <a:cubicBezTo>
                  <a:pt x="2266433" y="1422274"/>
                  <a:pt x="2294599" y="1433380"/>
                  <a:pt x="2315838" y="1455593"/>
                </a:cubicBezTo>
                <a:cubicBezTo>
                  <a:pt x="2360165" y="1498167"/>
                  <a:pt x="2360165" y="1568507"/>
                  <a:pt x="2315838" y="1611082"/>
                </a:cubicBezTo>
                <a:cubicBezTo>
                  <a:pt x="2315838" y="1611082"/>
                  <a:pt x="2315838" y="1611082"/>
                  <a:pt x="2083124" y="1848018"/>
                </a:cubicBezTo>
                <a:cubicBezTo>
                  <a:pt x="2040645" y="1890592"/>
                  <a:pt x="1970461" y="1890592"/>
                  <a:pt x="1927981" y="1848018"/>
                </a:cubicBezTo>
                <a:cubicBezTo>
                  <a:pt x="1885502" y="1803592"/>
                  <a:pt x="1885502" y="1733252"/>
                  <a:pt x="1927981" y="1690678"/>
                </a:cubicBezTo>
                <a:cubicBezTo>
                  <a:pt x="1927981" y="1690678"/>
                  <a:pt x="1927981" y="1690678"/>
                  <a:pt x="2160695" y="1455593"/>
                </a:cubicBezTo>
                <a:cubicBezTo>
                  <a:pt x="2181935" y="1433380"/>
                  <a:pt x="2210101" y="1422274"/>
                  <a:pt x="2238267" y="1422274"/>
                </a:cubicBezTo>
                <a:close/>
                <a:moveTo>
                  <a:pt x="828764" y="1296841"/>
                </a:moveTo>
                <a:cubicBezTo>
                  <a:pt x="856944" y="1296841"/>
                  <a:pt x="885125" y="1307926"/>
                  <a:pt x="906376" y="1330096"/>
                </a:cubicBezTo>
                <a:cubicBezTo>
                  <a:pt x="948878" y="1372589"/>
                  <a:pt x="948878" y="1442796"/>
                  <a:pt x="906376" y="1485289"/>
                </a:cubicBezTo>
                <a:cubicBezTo>
                  <a:pt x="906376" y="1485289"/>
                  <a:pt x="906376" y="1485289"/>
                  <a:pt x="442282" y="1952837"/>
                </a:cubicBezTo>
                <a:lnTo>
                  <a:pt x="309677" y="2086429"/>
                </a:lnTo>
                <a:lnTo>
                  <a:pt x="0" y="2086429"/>
                </a:lnTo>
                <a:lnTo>
                  <a:pt x="86087" y="1999748"/>
                </a:lnTo>
                <a:cubicBezTo>
                  <a:pt x="291823" y="1792593"/>
                  <a:pt x="513120" y="1569771"/>
                  <a:pt x="751152" y="1330096"/>
                </a:cubicBezTo>
                <a:cubicBezTo>
                  <a:pt x="772404" y="1307926"/>
                  <a:pt x="800583" y="1296841"/>
                  <a:pt x="828764" y="1296841"/>
                </a:cubicBezTo>
                <a:close/>
                <a:moveTo>
                  <a:pt x="2890951" y="1280952"/>
                </a:moveTo>
                <a:cubicBezTo>
                  <a:pt x="2919126" y="1280952"/>
                  <a:pt x="2947301" y="1292024"/>
                  <a:pt x="2968547" y="1314167"/>
                </a:cubicBezTo>
                <a:cubicBezTo>
                  <a:pt x="3011040" y="1356609"/>
                  <a:pt x="3011040" y="1426731"/>
                  <a:pt x="2968547" y="1471018"/>
                </a:cubicBezTo>
                <a:cubicBezTo>
                  <a:pt x="2968547" y="1471018"/>
                  <a:pt x="2968547" y="1471018"/>
                  <a:pt x="2781947" y="1657393"/>
                </a:cubicBezTo>
                <a:cubicBezTo>
                  <a:pt x="2739454" y="1701680"/>
                  <a:pt x="2669249" y="1701680"/>
                  <a:pt x="2626756" y="1657393"/>
                </a:cubicBezTo>
                <a:cubicBezTo>
                  <a:pt x="2582415" y="1614951"/>
                  <a:pt x="2582415" y="1544830"/>
                  <a:pt x="2626756" y="1500543"/>
                </a:cubicBezTo>
                <a:cubicBezTo>
                  <a:pt x="2626756" y="1500543"/>
                  <a:pt x="2626756" y="1500543"/>
                  <a:pt x="2813355" y="1314167"/>
                </a:cubicBezTo>
                <a:cubicBezTo>
                  <a:pt x="2834601" y="1292024"/>
                  <a:pt x="2862776" y="1280952"/>
                  <a:pt x="2890951" y="1280952"/>
                </a:cubicBezTo>
                <a:close/>
                <a:moveTo>
                  <a:pt x="2489546" y="1169336"/>
                </a:moveTo>
                <a:cubicBezTo>
                  <a:pt x="2517821" y="1169336"/>
                  <a:pt x="2546097" y="1179916"/>
                  <a:pt x="2568346" y="1201077"/>
                </a:cubicBezTo>
                <a:cubicBezTo>
                  <a:pt x="2610990" y="1245238"/>
                  <a:pt x="2610990" y="1315160"/>
                  <a:pt x="2568346" y="1357482"/>
                </a:cubicBezTo>
                <a:cubicBezTo>
                  <a:pt x="2523847" y="1401643"/>
                  <a:pt x="2455245" y="1401643"/>
                  <a:pt x="2410746" y="1357482"/>
                </a:cubicBezTo>
                <a:cubicBezTo>
                  <a:pt x="2368102" y="1315160"/>
                  <a:pt x="2368102" y="1245238"/>
                  <a:pt x="2410746" y="1201077"/>
                </a:cubicBezTo>
                <a:cubicBezTo>
                  <a:pt x="2432996" y="1179916"/>
                  <a:pt x="2461271" y="1169336"/>
                  <a:pt x="2489546" y="1169336"/>
                </a:cubicBezTo>
                <a:close/>
                <a:moveTo>
                  <a:pt x="4629710" y="1030758"/>
                </a:moveTo>
                <a:lnTo>
                  <a:pt x="4629710" y="1344123"/>
                </a:lnTo>
                <a:lnTo>
                  <a:pt x="4521168" y="1453492"/>
                </a:lnTo>
                <a:cubicBezTo>
                  <a:pt x="4370413" y="1605399"/>
                  <a:pt x="4211859" y="1765162"/>
                  <a:pt x="4045104" y="1933189"/>
                </a:cubicBezTo>
                <a:lnTo>
                  <a:pt x="3893025" y="2086429"/>
                </a:lnTo>
                <a:lnTo>
                  <a:pt x="3582033" y="2086429"/>
                </a:lnTo>
                <a:lnTo>
                  <a:pt x="3589225" y="2079182"/>
                </a:lnTo>
                <a:cubicBezTo>
                  <a:pt x="3763876" y="1903199"/>
                  <a:pt x="4074367" y="1590339"/>
                  <a:pt x="4626351" y="1034143"/>
                </a:cubicBezTo>
                <a:close/>
                <a:moveTo>
                  <a:pt x="1614625" y="1018568"/>
                </a:moveTo>
                <a:cubicBezTo>
                  <a:pt x="1642794" y="1018568"/>
                  <a:pt x="1670963" y="1029194"/>
                  <a:pt x="1692206" y="1050446"/>
                </a:cubicBezTo>
                <a:cubicBezTo>
                  <a:pt x="1734690" y="1094798"/>
                  <a:pt x="1734690" y="1165022"/>
                  <a:pt x="1692206" y="1207526"/>
                </a:cubicBezTo>
                <a:cubicBezTo>
                  <a:pt x="1692206" y="1207526"/>
                  <a:pt x="1692206" y="1207526"/>
                  <a:pt x="904454" y="2001593"/>
                </a:cubicBezTo>
                <a:lnTo>
                  <a:pt x="820292" y="2086429"/>
                </a:lnTo>
                <a:lnTo>
                  <a:pt x="509300" y="2086429"/>
                </a:lnTo>
                <a:lnTo>
                  <a:pt x="535713" y="2059804"/>
                </a:lnTo>
                <a:cubicBezTo>
                  <a:pt x="837224" y="1755877"/>
                  <a:pt x="1169926" y="1420508"/>
                  <a:pt x="1537045" y="1050446"/>
                </a:cubicBezTo>
                <a:cubicBezTo>
                  <a:pt x="1558288" y="1029194"/>
                  <a:pt x="1586457" y="1018568"/>
                  <a:pt x="1614625" y="1018568"/>
                </a:cubicBezTo>
                <a:close/>
                <a:moveTo>
                  <a:pt x="2303600" y="841225"/>
                </a:moveTo>
                <a:cubicBezTo>
                  <a:pt x="2331769" y="841225"/>
                  <a:pt x="2359938" y="852309"/>
                  <a:pt x="2381181" y="874475"/>
                </a:cubicBezTo>
                <a:cubicBezTo>
                  <a:pt x="2423665" y="916960"/>
                  <a:pt x="2423665" y="987153"/>
                  <a:pt x="2381181" y="1031485"/>
                </a:cubicBezTo>
                <a:cubicBezTo>
                  <a:pt x="2381181" y="1031485"/>
                  <a:pt x="2381181" y="1031485"/>
                  <a:pt x="1379622" y="2040153"/>
                </a:cubicBezTo>
                <a:lnTo>
                  <a:pt x="1333672" y="2086429"/>
                </a:lnTo>
                <a:lnTo>
                  <a:pt x="1022608" y="2086429"/>
                </a:lnTo>
                <a:lnTo>
                  <a:pt x="1076516" y="2032139"/>
                </a:lnTo>
                <a:cubicBezTo>
                  <a:pt x="1416254" y="1689990"/>
                  <a:pt x="1797714" y="1305822"/>
                  <a:pt x="2226020" y="874475"/>
                </a:cubicBezTo>
                <a:cubicBezTo>
                  <a:pt x="2247263" y="852309"/>
                  <a:pt x="2275431" y="841225"/>
                  <a:pt x="2303600" y="841225"/>
                </a:cubicBezTo>
                <a:close/>
                <a:moveTo>
                  <a:pt x="1838798" y="795146"/>
                </a:moveTo>
                <a:cubicBezTo>
                  <a:pt x="1866888" y="795146"/>
                  <a:pt x="1894978" y="806186"/>
                  <a:pt x="1916161" y="828267"/>
                </a:cubicBezTo>
                <a:cubicBezTo>
                  <a:pt x="1958527" y="870588"/>
                  <a:pt x="1958527" y="940510"/>
                  <a:pt x="1916161" y="984672"/>
                </a:cubicBezTo>
                <a:cubicBezTo>
                  <a:pt x="1873795" y="1026993"/>
                  <a:pt x="1803800" y="1026993"/>
                  <a:pt x="1761434" y="984672"/>
                </a:cubicBezTo>
                <a:cubicBezTo>
                  <a:pt x="1717227" y="940510"/>
                  <a:pt x="1717227" y="870588"/>
                  <a:pt x="1761434" y="828267"/>
                </a:cubicBezTo>
                <a:cubicBezTo>
                  <a:pt x="1782617" y="806186"/>
                  <a:pt x="1810708" y="795146"/>
                  <a:pt x="1838798" y="795146"/>
                </a:cubicBezTo>
                <a:close/>
                <a:moveTo>
                  <a:pt x="4629710" y="514384"/>
                </a:moveTo>
                <a:lnTo>
                  <a:pt x="4629710" y="828997"/>
                </a:lnTo>
                <a:lnTo>
                  <a:pt x="4595945" y="863022"/>
                </a:lnTo>
                <a:cubicBezTo>
                  <a:pt x="4281421" y="1179966"/>
                  <a:pt x="3899954" y="1564368"/>
                  <a:pt x="3437297" y="2030584"/>
                </a:cubicBezTo>
                <a:lnTo>
                  <a:pt x="3381878" y="2086429"/>
                </a:lnTo>
                <a:lnTo>
                  <a:pt x="3070403" y="2086429"/>
                </a:lnTo>
                <a:lnTo>
                  <a:pt x="3214665" y="1940988"/>
                </a:lnTo>
                <a:cubicBezTo>
                  <a:pt x="3538718" y="1614288"/>
                  <a:pt x="3949427" y="1200224"/>
                  <a:pt x="4469965" y="675434"/>
                </a:cubicBezTo>
                <a:close/>
                <a:moveTo>
                  <a:pt x="4629710" y="0"/>
                </a:moveTo>
                <a:lnTo>
                  <a:pt x="4629710" y="314353"/>
                </a:lnTo>
                <a:lnTo>
                  <a:pt x="4558252" y="386295"/>
                </a:lnTo>
                <a:cubicBezTo>
                  <a:pt x="4166000" y="781204"/>
                  <a:pt x="3691376" y="1259044"/>
                  <a:pt x="3117080" y="1837231"/>
                </a:cubicBezTo>
                <a:lnTo>
                  <a:pt x="2869559" y="2086429"/>
                </a:lnTo>
                <a:lnTo>
                  <a:pt x="2558298" y="2086429"/>
                </a:lnTo>
                <a:lnTo>
                  <a:pt x="2623869" y="2020383"/>
                </a:lnTo>
                <a:cubicBezTo>
                  <a:pt x="2894027" y="1748266"/>
                  <a:pt x="3434344" y="1204032"/>
                  <a:pt x="4514978" y="115564"/>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 name="任意多边形: 形状 5">
            <a:extLst>
              <a:ext uri="{FF2B5EF4-FFF2-40B4-BE49-F238E27FC236}">
                <a16:creationId xmlns:a16="http://schemas.microsoft.com/office/drawing/2014/main" id="{6BF238C6-410D-4469-9ADA-95A6E7DDA899}"/>
              </a:ext>
            </a:extLst>
          </p:cNvPr>
          <p:cNvSpPr>
            <a:spLocks noChangeAspect="1"/>
          </p:cNvSpPr>
          <p:nvPr userDrawn="1"/>
        </p:nvSpPr>
        <p:spPr>
          <a:xfrm rot="10800000" flipH="1">
            <a:off x="5308760" y="0"/>
            <a:ext cx="6883240" cy="2520000"/>
          </a:xfrm>
          <a:custGeom>
            <a:avLst/>
            <a:gdLst>
              <a:gd name="connsiteX0" fmla="*/ 4629710 w 4629710"/>
              <a:gd name="connsiteY0" fmla="*/ 2062620 h 2086429"/>
              <a:gd name="connsiteX1" fmla="*/ 4629710 w 4629710"/>
              <a:gd name="connsiteY1" fmla="*/ 2086429 h 2086429"/>
              <a:gd name="connsiteX2" fmla="*/ 4606079 w 4629710"/>
              <a:gd name="connsiteY2" fmla="*/ 2086429 h 2086429"/>
              <a:gd name="connsiteX3" fmla="*/ 1769949 w 4629710"/>
              <a:gd name="connsiteY3" fmla="*/ 1893739 h 2086429"/>
              <a:gd name="connsiteX4" fmla="*/ 1847524 w 4629710"/>
              <a:gd name="connsiteY4" fmla="*/ 1926988 h 2086429"/>
              <a:gd name="connsiteX5" fmla="*/ 1847524 w 4629710"/>
              <a:gd name="connsiteY5" fmla="*/ 2082151 h 2086429"/>
              <a:gd name="connsiteX6" fmla="*/ 1845924 w 4629710"/>
              <a:gd name="connsiteY6" fmla="*/ 2083764 h 2086429"/>
              <a:gd name="connsiteX7" fmla="*/ 1843281 w 4629710"/>
              <a:gd name="connsiteY7" fmla="*/ 2086429 h 2086429"/>
              <a:gd name="connsiteX8" fmla="*/ 1534067 w 4629710"/>
              <a:gd name="connsiteY8" fmla="*/ 2086429 h 2086429"/>
              <a:gd name="connsiteX9" fmla="*/ 1692374 w 4629710"/>
              <a:gd name="connsiteY9" fmla="*/ 1926988 h 2086429"/>
              <a:gd name="connsiteX10" fmla="*/ 1769949 w 4629710"/>
              <a:gd name="connsiteY10" fmla="*/ 1893739 h 2086429"/>
              <a:gd name="connsiteX11" fmla="*/ 2462350 w 4629710"/>
              <a:gd name="connsiteY11" fmla="*/ 1712302 h 2086429"/>
              <a:gd name="connsiteX12" fmla="*/ 2539931 w 4629710"/>
              <a:gd name="connsiteY12" fmla="*/ 1744168 h 2086429"/>
              <a:gd name="connsiteX13" fmla="*/ 2539931 w 4629710"/>
              <a:gd name="connsiteY13" fmla="*/ 1901188 h 2086429"/>
              <a:gd name="connsiteX14" fmla="*/ 2369776 w 4629710"/>
              <a:gd name="connsiteY14" fmla="*/ 2072642 h 2086429"/>
              <a:gd name="connsiteX15" fmla="*/ 2356093 w 4629710"/>
              <a:gd name="connsiteY15" fmla="*/ 2086429 h 2086429"/>
              <a:gd name="connsiteX16" fmla="*/ 2045101 w 4629710"/>
              <a:gd name="connsiteY16" fmla="*/ 2086429 h 2086429"/>
              <a:gd name="connsiteX17" fmla="*/ 2115833 w 4629710"/>
              <a:gd name="connsiteY17" fmla="*/ 2015158 h 2086429"/>
              <a:gd name="connsiteX18" fmla="*/ 2384770 w 4629710"/>
              <a:gd name="connsiteY18" fmla="*/ 1744168 h 2086429"/>
              <a:gd name="connsiteX19" fmla="*/ 2462350 w 4629710"/>
              <a:gd name="connsiteY19" fmla="*/ 1712302 h 2086429"/>
              <a:gd name="connsiteX20" fmla="*/ 4629710 w 4629710"/>
              <a:gd name="connsiteY20" fmla="*/ 1546814 h 2086429"/>
              <a:gd name="connsiteX21" fmla="*/ 4629710 w 4629710"/>
              <a:gd name="connsiteY21" fmla="*/ 1858916 h 2086429"/>
              <a:gd name="connsiteX22" fmla="*/ 4619307 w 4629710"/>
              <a:gd name="connsiteY22" fmla="*/ 1869385 h 2086429"/>
              <a:gd name="connsiteX23" fmla="*/ 4413580 w 4629710"/>
              <a:gd name="connsiteY23" fmla="*/ 2076441 h 2086429"/>
              <a:gd name="connsiteX24" fmla="*/ 4403656 w 4629710"/>
              <a:gd name="connsiteY24" fmla="*/ 2086429 h 2086429"/>
              <a:gd name="connsiteX25" fmla="*/ 4093847 w 4629710"/>
              <a:gd name="connsiteY25" fmla="*/ 2086429 h 2086429"/>
              <a:gd name="connsiteX26" fmla="*/ 4162148 w 4629710"/>
              <a:gd name="connsiteY26" fmla="*/ 2017650 h 2086429"/>
              <a:gd name="connsiteX27" fmla="*/ 4608252 w 4629710"/>
              <a:gd name="connsiteY27" fmla="*/ 1568422 h 2086429"/>
              <a:gd name="connsiteX28" fmla="*/ 2238267 w 4629710"/>
              <a:gd name="connsiteY28" fmla="*/ 1422274 h 2086429"/>
              <a:gd name="connsiteX29" fmla="*/ 2315838 w 4629710"/>
              <a:gd name="connsiteY29" fmla="*/ 1455593 h 2086429"/>
              <a:gd name="connsiteX30" fmla="*/ 2315838 w 4629710"/>
              <a:gd name="connsiteY30" fmla="*/ 1611082 h 2086429"/>
              <a:gd name="connsiteX31" fmla="*/ 2083124 w 4629710"/>
              <a:gd name="connsiteY31" fmla="*/ 1848018 h 2086429"/>
              <a:gd name="connsiteX32" fmla="*/ 1927981 w 4629710"/>
              <a:gd name="connsiteY32" fmla="*/ 1848018 h 2086429"/>
              <a:gd name="connsiteX33" fmla="*/ 1927981 w 4629710"/>
              <a:gd name="connsiteY33" fmla="*/ 1690678 h 2086429"/>
              <a:gd name="connsiteX34" fmla="*/ 2160695 w 4629710"/>
              <a:gd name="connsiteY34" fmla="*/ 1455593 h 2086429"/>
              <a:gd name="connsiteX35" fmla="*/ 2238267 w 4629710"/>
              <a:gd name="connsiteY35" fmla="*/ 1422274 h 2086429"/>
              <a:gd name="connsiteX36" fmla="*/ 828764 w 4629710"/>
              <a:gd name="connsiteY36" fmla="*/ 1296841 h 2086429"/>
              <a:gd name="connsiteX37" fmla="*/ 906376 w 4629710"/>
              <a:gd name="connsiteY37" fmla="*/ 1330096 h 2086429"/>
              <a:gd name="connsiteX38" fmla="*/ 906376 w 4629710"/>
              <a:gd name="connsiteY38" fmla="*/ 1485289 h 2086429"/>
              <a:gd name="connsiteX39" fmla="*/ 442282 w 4629710"/>
              <a:gd name="connsiteY39" fmla="*/ 1952837 h 2086429"/>
              <a:gd name="connsiteX40" fmla="*/ 309677 w 4629710"/>
              <a:gd name="connsiteY40" fmla="*/ 2086429 h 2086429"/>
              <a:gd name="connsiteX41" fmla="*/ 0 w 4629710"/>
              <a:gd name="connsiteY41" fmla="*/ 2086429 h 2086429"/>
              <a:gd name="connsiteX42" fmla="*/ 86087 w 4629710"/>
              <a:gd name="connsiteY42" fmla="*/ 1999748 h 2086429"/>
              <a:gd name="connsiteX43" fmla="*/ 751152 w 4629710"/>
              <a:gd name="connsiteY43" fmla="*/ 1330096 h 2086429"/>
              <a:gd name="connsiteX44" fmla="*/ 828764 w 4629710"/>
              <a:gd name="connsiteY44" fmla="*/ 1296841 h 2086429"/>
              <a:gd name="connsiteX45" fmla="*/ 2890951 w 4629710"/>
              <a:gd name="connsiteY45" fmla="*/ 1280952 h 2086429"/>
              <a:gd name="connsiteX46" fmla="*/ 2968547 w 4629710"/>
              <a:gd name="connsiteY46" fmla="*/ 1314167 h 2086429"/>
              <a:gd name="connsiteX47" fmla="*/ 2968547 w 4629710"/>
              <a:gd name="connsiteY47" fmla="*/ 1471018 h 2086429"/>
              <a:gd name="connsiteX48" fmla="*/ 2781947 w 4629710"/>
              <a:gd name="connsiteY48" fmla="*/ 1657393 h 2086429"/>
              <a:gd name="connsiteX49" fmla="*/ 2626756 w 4629710"/>
              <a:gd name="connsiteY49" fmla="*/ 1657393 h 2086429"/>
              <a:gd name="connsiteX50" fmla="*/ 2626756 w 4629710"/>
              <a:gd name="connsiteY50" fmla="*/ 1500543 h 2086429"/>
              <a:gd name="connsiteX51" fmla="*/ 2813355 w 4629710"/>
              <a:gd name="connsiteY51" fmla="*/ 1314167 h 2086429"/>
              <a:gd name="connsiteX52" fmla="*/ 2890951 w 4629710"/>
              <a:gd name="connsiteY52" fmla="*/ 1280952 h 2086429"/>
              <a:gd name="connsiteX53" fmla="*/ 2489546 w 4629710"/>
              <a:gd name="connsiteY53" fmla="*/ 1169336 h 2086429"/>
              <a:gd name="connsiteX54" fmla="*/ 2568346 w 4629710"/>
              <a:gd name="connsiteY54" fmla="*/ 1201077 h 2086429"/>
              <a:gd name="connsiteX55" fmla="*/ 2568346 w 4629710"/>
              <a:gd name="connsiteY55" fmla="*/ 1357482 h 2086429"/>
              <a:gd name="connsiteX56" fmla="*/ 2410746 w 4629710"/>
              <a:gd name="connsiteY56" fmla="*/ 1357482 h 2086429"/>
              <a:gd name="connsiteX57" fmla="*/ 2410746 w 4629710"/>
              <a:gd name="connsiteY57" fmla="*/ 1201077 h 2086429"/>
              <a:gd name="connsiteX58" fmla="*/ 2489546 w 4629710"/>
              <a:gd name="connsiteY58" fmla="*/ 1169336 h 2086429"/>
              <a:gd name="connsiteX59" fmla="*/ 4629710 w 4629710"/>
              <a:gd name="connsiteY59" fmla="*/ 1030758 h 2086429"/>
              <a:gd name="connsiteX60" fmla="*/ 4629710 w 4629710"/>
              <a:gd name="connsiteY60" fmla="*/ 1344123 h 2086429"/>
              <a:gd name="connsiteX61" fmla="*/ 4521168 w 4629710"/>
              <a:gd name="connsiteY61" fmla="*/ 1453492 h 2086429"/>
              <a:gd name="connsiteX62" fmla="*/ 4045104 w 4629710"/>
              <a:gd name="connsiteY62" fmla="*/ 1933189 h 2086429"/>
              <a:gd name="connsiteX63" fmla="*/ 3893025 w 4629710"/>
              <a:gd name="connsiteY63" fmla="*/ 2086429 h 2086429"/>
              <a:gd name="connsiteX64" fmla="*/ 3582033 w 4629710"/>
              <a:gd name="connsiteY64" fmla="*/ 2086429 h 2086429"/>
              <a:gd name="connsiteX65" fmla="*/ 3589225 w 4629710"/>
              <a:gd name="connsiteY65" fmla="*/ 2079182 h 2086429"/>
              <a:gd name="connsiteX66" fmla="*/ 4626351 w 4629710"/>
              <a:gd name="connsiteY66" fmla="*/ 1034143 h 2086429"/>
              <a:gd name="connsiteX67" fmla="*/ 1614625 w 4629710"/>
              <a:gd name="connsiteY67" fmla="*/ 1018568 h 2086429"/>
              <a:gd name="connsiteX68" fmla="*/ 1692206 w 4629710"/>
              <a:gd name="connsiteY68" fmla="*/ 1050446 h 2086429"/>
              <a:gd name="connsiteX69" fmla="*/ 1692206 w 4629710"/>
              <a:gd name="connsiteY69" fmla="*/ 1207526 h 2086429"/>
              <a:gd name="connsiteX70" fmla="*/ 904454 w 4629710"/>
              <a:gd name="connsiteY70" fmla="*/ 2001593 h 2086429"/>
              <a:gd name="connsiteX71" fmla="*/ 820292 w 4629710"/>
              <a:gd name="connsiteY71" fmla="*/ 2086429 h 2086429"/>
              <a:gd name="connsiteX72" fmla="*/ 509300 w 4629710"/>
              <a:gd name="connsiteY72" fmla="*/ 2086429 h 2086429"/>
              <a:gd name="connsiteX73" fmla="*/ 535713 w 4629710"/>
              <a:gd name="connsiteY73" fmla="*/ 2059804 h 2086429"/>
              <a:gd name="connsiteX74" fmla="*/ 1537045 w 4629710"/>
              <a:gd name="connsiteY74" fmla="*/ 1050446 h 2086429"/>
              <a:gd name="connsiteX75" fmla="*/ 1614625 w 4629710"/>
              <a:gd name="connsiteY75" fmla="*/ 1018568 h 2086429"/>
              <a:gd name="connsiteX76" fmla="*/ 2303600 w 4629710"/>
              <a:gd name="connsiteY76" fmla="*/ 841225 h 2086429"/>
              <a:gd name="connsiteX77" fmla="*/ 2381181 w 4629710"/>
              <a:gd name="connsiteY77" fmla="*/ 874475 h 2086429"/>
              <a:gd name="connsiteX78" fmla="*/ 2381181 w 4629710"/>
              <a:gd name="connsiteY78" fmla="*/ 1031485 h 2086429"/>
              <a:gd name="connsiteX79" fmla="*/ 1379622 w 4629710"/>
              <a:gd name="connsiteY79" fmla="*/ 2040153 h 2086429"/>
              <a:gd name="connsiteX80" fmla="*/ 1333672 w 4629710"/>
              <a:gd name="connsiteY80" fmla="*/ 2086429 h 2086429"/>
              <a:gd name="connsiteX81" fmla="*/ 1022608 w 4629710"/>
              <a:gd name="connsiteY81" fmla="*/ 2086429 h 2086429"/>
              <a:gd name="connsiteX82" fmla="*/ 1076516 w 4629710"/>
              <a:gd name="connsiteY82" fmla="*/ 2032139 h 2086429"/>
              <a:gd name="connsiteX83" fmla="*/ 2226020 w 4629710"/>
              <a:gd name="connsiteY83" fmla="*/ 874475 h 2086429"/>
              <a:gd name="connsiteX84" fmla="*/ 2303600 w 4629710"/>
              <a:gd name="connsiteY84" fmla="*/ 841225 h 2086429"/>
              <a:gd name="connsiteX85" fmla="*/ 1838798 w 4629710"/>
              <a:gd name="connsiteY85" fmla="*/ 795146 h 2086429"/>
              <a:gd name="connsiteX86" fmla="*/ 1916161 w 4629710"/>
              <a:gd name="connsiteY86" fmla="*/ 828267 h 2086429"/>
              <a:gd name="connsiteX87" fmla="*/ 1916161 w 4629710"/>
              <a:gd name="connsiteY87" fmla="*/ 984672 h 2086429"/>
              <a:gd name="connsiteX88" fmla="*/ 1761434 w 4629710"/>
              <a:gd name="connsiteY88" fmla="*/ 984672 h 2086429"/>
              <a:gd name="connsiteX89" fmla="*/ 1761434 w 4629710"/>
              <a:gd name="connsiteY89" fmla="*/ 828267 h 2086429"/>
              <a:gd name="connsiteX90" fmla="*/ 1838798 w 4629710"/>
              <a:gd name="connsiteY90" fmla="*/ 795146 h 2086429"/>
              <a:gd name="connsiteX91" fmla="*/ 4629710 w 4629710"/>
              <a:gd name="connsiteY91" fmla="*/ 514384 h 2086429"/>
              <a:gd name="connsiteX92" fmla="*/ 4629710 w 4629710"/>
              <a:gd name="connsiteY92" fmla="*/ 828997 h 2086429"/>
              <a:gd name="connsiteX93" fmla="*/ 4595945 w 4629710"/>
              <a:gd name="connsiteY93" fmla="*/ 863022 h 2086429"/>
              <a:gd name="connsiteX94" fmla="*/ 3437297 w 4629710"/>
              <a:gd name="connsiteY94" fmla="*/ 2030584 h 2086429"/>
              <a:gd name="connsiteX95" fmla="*/ 3381878 w 4629710"/>
              <a:gd name="connsiteY95" fmla="*/ 2086429 h 2086429"/>
              <a:gd name="connsiteX96" fmla="*/ 3070403 w 4629710"/>
              <a:gd name="connsiteY96" fmla="*/ 2086429 h 2086429"/>
              <a:gd name="connsiteX97" fmla="*/ 3214665 w 4629710"/>
              <a:gd name="connsiteY97" fmla="*/ 1940988 h 2086429"/>
              <a:gd name="connsiteX98" fmla="*/ 4469965 w 4629710"/>
              <a:gd name="connsiteY98" fmla="*/ 675434 h 2086429"/>
              <a:gd name="connsiteX99" fmla="*/ 4629710 w 4629710"/>
              <a:gd name="connsiteY99" fmla="*/ 0 h 2086429"/>
              <a:gd name="connsiteX100" fmla="*/ 4629710 w 4629710"/>
              <a:gd name="connsiteY100" fmla="*/ 314353 h 2086429"/>
              <a:gd name="connsiteX101" fmla="*/ 4558252 w 4629710"/>
              <a:gd name="connsiteY101" fmla="*/ 386295 h 2086429"/>
              <a:gd name="connsiteX102" fmla="*/ 3117080 w 4629710"/>
              <a:gd name="connsiteY102" fmla="*/ 1837231 h 2086429"/>
              <a:gd name="connsiteX103" fmla="*/ 2869559 w 4629710"/>
              <a:gd name="connsiteY103" fmla="*/ 2086429 h 2086429"/>
              <a:gd name="connsiteX104" fmla="*/ 2558298 w 4629710"/>
              <a:gd name="connsiteY104" fmla="*/ 2086429 h 2086429"/>
              <a:gd name="connsiteX105" fmla="*/ 2623869 w 4629710"/>
              <a:gd name="connsiteY105" fmla="*/ 2020383 h 2086429"/>
              <a:gd name="connsiteX106" fmla="*/ 4514978 w 4629710"/>
              <a:gd name="connsiteY106" fmla="*/ 115564 h 20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629710" h="2086429">
                <a:moveTo>
                  <a:pt x="4629710" y="2062620"/>
                </a:moveTo>
                <a:lnTo>
                  <a:pt x="4629710" y="2086429"/>
                </a:lnTo>
                <a:lnTo>
                  <a:pt x="4606079" y="2086429"/>
                </a:lnTo>
                <a:close/>
                <a:moveTo>
                  <a:pt x="1769949" y="1893739"/>
                </a:moveTo>
                <a:cubicBezTo>
                  <a:pt x="1798116" y="1893739"/>
                  <a:pt x="1826283" y="1904822"/>
                  <a:pt x="1847524" y="1926988"/>
                </a:cubicBezTo>
                <a:cubicBezTo>
                  <a:pt x="1891853" y="1969473"/>
                  <a:pt x="1891853" y="2039666"/>
                  <a:pt x="1847524" y="2082151"/>
                </a:cubicBezTo>
                <a:cubicBezTo>
                  <a:pt x="1847524" y="2082151"/>
                  <a:pt x="1847524" y="2082151"/>
                  <a:pt x="1845924" y="2083764"/>
                </a:cubicBezTo>
                <a:lnTo>
                  <a:pt x="1843281" y="2086429"/>
                </a:lnTo>
                <a:lnTo>
                  <a:pt x="1534067" y="2086429"/>
                </a:lnTo>
                <a:lnTo>
                  <a:pt x="1692374" y="1926988"/>
                </a:lnTo>
                <a:cubicBezTo>
                  <a:pt x="1713615" y="1904822"/>
                  <a:pt x="1741782" y="1893739"/>
                  <a:pt x="1769949" y="1893739"/>
                </a:cubicBezTo>
                <a:close/>
                <a:moveTo>
                  <a:pt x="2462350" y="1712302"/>
                </a:moveTo>
                <a:cubicBezTo>
                  <a:pt x="2490519" y="1712302"/>
                  <a:pt x="2518688" y="1722924"/>
                  <a:pt x="2539931" y="1744168"/>
                </a:cubicBezTo>
                <a:cubicBezTo>
                  <a:pt x="2582415" y="1788503"/>
                  <a:pt x="2582415" y="1858701"/>
                  <a:pt x="2539931" y="1901188"/>
                </a:cubicBezTo>
                <a:cubicBezTo>
                  <a:pt x="2539931" y="1901188"/>
                  <a:pt x="2539931" y="1901188"/>
                  <a:pt x="2369776" y="2072642"/>
                </a:cubicBezTo>
                <a:lnTo>
                  <a:pt x="2356093" y="2086429"/>
                </a:lnTo>
                <a:lnTo>
                  <a:pt x="2045101" y="2086429"/>
                </a:lnTo>
                <a:lnTo>
                  <a:pt x="2115833" y="2015158"/>
                </a:lnTo>
                <a:cubicBezTo>
                  <a:pt x="2203361" y="1926962"/>
                  <a:pt x="2292990" y="1836649"/>
                  <a:pt x="2384770" y="1744168"/>
                </a:cubicBezTo>
                <a:cubicBezTo>
                  <a:pt x="2406013" y="1722924"/>
                  <a:pt x="2434181" y="1712302"/>
                  <a:pt x="2462350" y="1712302"/>
                </a:cubicBezTo>
                <a:close/>
                <a:moveTo>
                  <a:pt x="4629710" y="1546814"/>
                </a:moveTo>
                <a:lnTo>
                  <a:pt x="4629710" y="1858916"/>
                </a:lnTo>
                <a:lnTo>
                  <a:pt x="4619307" y="1869385"/>
                </a:lnTo>
                <a:cubicBezTo>
                  <a:pt x="4552784" y="1936338"/>
                  <a:pt x="4484229" y="2005336"/>
                  <a:pt x="4413580" y="2076441"/>
                </a:cubicBezTo>
                <a:lnTo>
                  <a:pt x="4403656" y="2086429"/>
                </a:lnTo>
                <a:lnTo>
                  <a:pt x="4093847" y="2086429"/>
                </a:lnTo>
                <a:lnTo>
                  <a:pt x="4162148" y="2017650"/>
                </a:lnTo>
                <a:cubicBezTo>
                  <a:pt x="4291492" y="1887401"/>
                  <a:pt x="4439313" y="1738544"/>
                  <a:pt x="4608252" y="1568422"/>
                </a:cubicBezTo>
                <a:close/>
                <a:moveTo>
                  <a:pt x="2238267" y="1422274"/>
                </a:moveTo>
                <a:cubicBezTo>
                  <a:pt x="2266433" y="1422274"/>
                  <a:pt x="2294599" y="1433380"/>
                  <a:pt x="2315838" y="1455593"/>
                </a:cubicBezTo>
                <a:cubicBezTo>
                  <a:pt x="2360165" y="1498167"/>
                  <a:pt x="2360165" y="1568507"/>
                  <a:pt x="2315838" y="1611082"/>
                </a:cubicBezTo>
                <a:cubicBezTo>
                  <a:pt x="2315838" y="1611082"/>
                  <a:pt x="2315838" y="1611082"/>
                  <a:pt x="2083124" y="1848018"/>
                </a:cubicBezTo>
                <a:cubicBezTo>
                  <a:pt x="2040645" y="1890592"/>
                  <a:pt x="1970461" y="1890592"/>
                  <a:pt x="1927981" y="1848018"/>
                </a:cubicBezTo>
                <a:cubicBezTo>
                  <a:pt x="1885502" y="1803592"/>
                  <a:pt x="1885502" y="1733252"/>
                  <a:pt x="1927981" y="1690678"/>
                </a:cubicBezTo>
                <a:cubicBezTo>
                  <a:pt x="1927981" y="1690678"/>
                  <a:pt x="1927981" y="1690678"/>
                  <a:pt x="2160695" y="1455593"/>
                </a:cubicBezTo>
                <a:cubicBezTo>
                  <a:pt x="2181935" y="1433380"/>
                  <a:pt x="2210101" y="1422274"/>
                  <a:pt x="2238267" y="1422274"/>
                </a:cubicBezTo>
                <a:close/>
                <a:moveTo>
                  <a:pt x="828764" y="1296841"/>
                </a:moveTo>
                <a:cubicBezTo>
                  <a:pt x="856944" y="1296841"/>
                  <a:pt x="885125" y="1307926"/>
                  <a:pt x="906376" y="1330096"/>
                </a:cubicBezTo>
                <a:cubicBezTo>
                  <a:pt x="948878" y="1372589"/>
                  <a:pt x="948878" y="1442796"/>
                  <a:pt x="906376" y="1485289"/>
                </a:cubicBezTo>
                <a:cubicBezTo>
                  <a:pt x="906376" y="1485289"/>
                  <a:pt x="906376" y="1485289"/>
                  <a:pt x="442282" y="1952837"/>
                </a:cubicBezTo>
                <a:lnTo>
                  <a:pt x="309677" y="2086429"/>
                </a:lnTo>
                <a:lnTo>
                  <a:pt x="0" y="2086429"/>
                </a:lnTo>
                <a:lnTo>
                  <a:pt x="86087" y="1999748"/>
                </a:lnTo>
                <a:cubicBezTo>
                  <a:pt x="291823" y="1792593"/>
                  <a:pt x="513120" y="1569771"/>
                  <a:pt x="751152" y="1330096"/>
                </a:cubicBezTo>
                <a:cubicBezTo>
                  <a:pt x="772404" y="1307926"/>
                  <a:pt x="800583" y="1296841"/>
                  <a:pt x="828764" y="1296841"/>
                </a:cubicBezTo>
                <a:close/>
                <a:moveTo>
                  <a:pt x="2890951" y="1280952"/>
                </a:moveTo>
                <a:cubicBezTo>
                  <a:pt x="2919126" y="1280952"/>
                  <a:pt x="2947301" y="1292024"/>
                  <a:pt x="2968547" y="1314167"/>
                </a:cubicBezTo>
                <a:cubicBezTo>
                  <a:pt x="3011040" y="1356609"/>
                  <a:pt x="3011040" y="1426731"/>
                  <a:pt x="2968547" y="1471018"/>
                </a:cubicBezTo>
                <a:cubicBezTo>
                  <a:pt x="2968547" y="1471018"/>
                  <a:pt x="2968547" y="1471018"/>
                  <a:pt x="2781947" y="1657393"/>
                </a:cubicBezTo>
                <a:cubicBezTo>
                  <a:pt x="2739454" y="1701680"/>
                  <a:pt x="2669249" y="1701680"/>
                  <a:pt x="2626756" y="1657393"/>
                </a:cubicBezTo>
                <a:cubicBezTo>
                  <a:pt x="2582415" y="1614951"/>
                  <a:pt x="2582415" y="1544830"/>
                  <a:pt x="2626756" y="1500543"/>
                </a:cubicBezTo>
                <a:cubicBezTo>
                  <a:pt x="2626756" y="1500543"/>
                  <a:pt x="2626756" y="1500543"/>
                  <a:pt x="2813355" y="1314167"/>
                </a:cubicBezTo>
                <a:cubicBezTo>
                  <a:pt x="2834601" y="1292024"/>
                  <a:pt x="2862776" y="1280952"/>
                  <a:pt x="2890951" y="1280952"/>
                </a:cubicBezTo>
                <a:close/>
                <a:moveTo>
                  <a:pt x="2489546" y="1169336"/>
                </a:moveTo>
                <a:cubicBezTo>
                  <a:pt x="2517821" y="1169336"/>
                  <a:pt x="2546097" y="1179916"/>
                  <a:pt x="2568346" y="1201077"/>
                </a:cubicBezTo>
                <a:cubicBezTo>
                  <a:pt x="2610990" y="1245238"/>
                  <a:pt x="2610990" y="1315160"/>
                  <a:pt x="2568346" y="1357482"/>
                </a:cubicBezTo>
                <a:cubicBezTo>
                  <a:pt x="2523847" y="1401643"/>
                  <a:pt x="2455245" y="1401643"/>
                  <a:pt x="2410746" y="1357482"/>
                </a:cubicBezTo>
                <a:cubicBezTo>
                  <a:pt x="2368102" y="1315160"/>
                  <a:pt x="2368102" y="1245238"/>
                  <a:pt x="2410746" y="1201077"/>
                </a:cubicBezTo>
                <a:cubicBezTo>
                  <a:pt x="2432996" y="1179916"/>
                  <a:pt x="2461271" y="1169336"/>
                  <a:pt x="2489546" y="1169336"/>
                </a:cubicBezTo>
                <a:close/>
                <a:moveTo>
                  <a:pt x="4629710" y="1030758"/>
                </a:moveTo>
                <a:lnTo>
                  <a:pt x="4629710" y="1344123"/>
                </a:lnTo>
                <a:lnTo>
                  <a:pt x="4521168" y="1453492"/>
                </a:lnTo>
                <a:cubicBezTo>
                  <a:pt x="4370413" y="1605399"/>
                  <a:pt x="4211859" y="1765162"/>
                  <a:pt x="4045104" y="1933189"/>
                </a:cubicBezTo>
                <a:lnTo>
                  <a:pt x="3893025" y="2086429"/>
                </a:lnTo>
                <a:lnTo>
                  <a:pt x="3582033" y="2086429"/>
                </a:lnTo>
                <a:lnTo>
                  <a:pt x="3589225" y="2079182"/>
                </a:lnTo>
                <a:cubicBezTo>
                  <a:pt x="3763876" y="1903199"/>
                  <a:pt x="4074367" y="1590339"/>
                  <a:pt x="4626351" y="1034143"/>
                </a:cubicBezTo>
                <a:close/>
                <a:moveTo>
                  <a:pt x="1614625" y="1018568"/>
                </a:moveTo>
                <a:cubicBezTo>
                  <a:pt x="1642794" y="1018568"/>
                  <a:pt x="1670963" y="1029194"/>
                  <a:pt x="1692206" y="1050446"/>
                </a:cubicBezTo>
                <a:cubicBezTo>
                  <a:pt x="1734690" y="1094798"/>
                  <a:pt x="1734690" y="1165022"/>
                  <a:pt x="1692206" y="1207526"/>
                </a:cubicBezTo>
                <a:cubicBezTo>
                  <a:pt x="1692206" y="1207526"/>
                  <a:pt x="1692206" y="1207526"/>
                  <a:pt x="904454" y="2001593"/>
                </a:cubicBezTo>
                <a:lnTo>
                  <a:pt x="820292" y="2086429"/>
                </a:lnTo>
                <a:lnTo>
                  <a:pt x="509300" y="2086429"/>
                </a:lnTo>
                <a:lnTo>
                  <a:pt x="535713" y="2059804"/>
                </a:lnTo>
                <a:cubicBezTo>
                  <a:pt x="837224" y="1755877"/>
                  <a:pt x="1169926" y="1420508"/>
                  <a:pt x="1537045" y="1050446"/>
                </a:cubicBezTo>
                <a:cubicBezTo>
                  <a:pt x="1558288" y="1029194"/>
                  <a:pt x="1586457" y="1018568"/>
                  <a:pt x="1614625" y="1018568"/>
                </a:cubicBezTo>
                <a:close/>
                <a:moveTo>
                  <a:pt x="2303600" y="841225"/>
                </a:moveTo>
                <a:cubicBezTo>
                  <a:pt x="2331769" y="841225"/>
                  <a:pt x="2359938" y="852309"/>
                  <a:pt x="2381181" y="874475"/>
                </a:cubicBezTo>
                <a:cubicBezTo>
                  <a:pt x="2423665" y="916960"/>
                  <a:pt x="2423665" y="987153"/>
                  <a:pt x="2381181" y="1031485"/>
                </a:cubicBezTo>
                <a:cubicBezTo>
                  <a:pt x="2381181" y="1031485"/>
                  <a:pt x="2381181" y="1031485"/>
                  <a:pt x="1379622" y="2040153"/>
                </a:cubicBezTo>
                <a:lnTo>
                  <a:pt x="1333672" y="2086429"/>
                </a:lnTo>
                <a:lnTo>
                  <a:pt x="1022608" y="2086429"/>
                </a:lnTo>
                <a:lnTo>
                  <a:pt x="1076516" y="2032139"/>
                </a:lnTo>
                <a:cubicBezTo>
                  <a:pt x="1416254" y="1689990"/>
                  <a:pt x="1797714" y="1305822"/>
                  <a:pt x="2226020" y="874475"/>
                </a:cubicBezTo>
                <a:cubicBezTo>
                  <a:pt x="2247263" y="852309"/>
                  <a:pt x="2275431" y="841225"/>
                  <a:pt x="2303600" y="841225"/>
                </a:cubicBezTo>
                <a:close/>
                <a:moveTo>
                  <a:pt x="1838798" y="795146"/>
                </a:moveTo>
                <a:cubicBezTo>
                  <a:pt x="1866888" y="795146"/>
                  <a:pt x="1894978" y="806186"/>
                  <a:pt x="1916161" y="828267"/>
                </a:cubicBezTo>
                <a:cubicBezTo>
                  <a:pt x="1958527" y="870588"/>
                  <a:pt x="1958527" y="940510"/>
                  <a:pt x="1916161" y="984672"/>
                </a:cubicBezTo>
                <a:cubicBezTo>
                  <a:pt x="1873795" y="1026993"/>
                  <a:pt x="1803800" y="1026993"/>
                  <a:pt x="1761434" y="984672"/>
                </a:cubicBezTo>
                <a:cubicBezTo>
                  <a:pt x="1717227" y="940510"/>
                  <a:pt x="1717227" y="870588"/>
                  <a:pt x="1761434" y="828267"/>
                </a:cubicBezTo>
                <a:cubicBezTo>
                  <a:pt x="1782617" y="806186"/>
                  <a:pt x="1810708" y="795146"/>
                  <a:pt x="1838798" y="795146"/>
                </a:cubicBezTo>
                <a:close/>
                <a:moveTo>
                  <a:pt x="4629710" y="514384"/>
                </a:moveTo>
                <a:lnTo>
                  <a:pt x="4629710" y="828997"/>
                </a:lnTo>
                <a:lnTo>
                  <a:pt x="4595945" y="863022"/>
                </a:lnTo>
                <a:cubicBezTo>
                  <a:pt x="4281421" y="1179966"/>
                  <a:pt x="3899954" y="1564368"/>
                  <a:pt x="3437297" y="2030584"/>
                </a:cubicBezTo>
                <a:lnTo>
                  <a:pt x="3381878" y="2086429"/>
                </a:lnTo>
                <a:lnTo>
                  <a:pt x="3070403" y="2086429"/>
                </a:lnTo>
                <a:lnTo>
                  <a:pt x="3214665" y="1940988"/>
                </a:lnTo>
                <a:cubicBezTo>
                  <a:pt x="3538718" y="1614288"/>
                  <a:pt x="3949427" y="1200224"/>
                  <a:pt x="4469965" y="675434"/>
                </a:cubicBezTo>
                <a:close/>
                <a:moveTo>
                  <a:pt x="4629710" y="0"/>
                </a:moveTo>
                <a:lnTo>
                  <a:pt x="4629710" y="314353"/>
                </a:lnTo>
                <a:lnTo>
                  <a:pt x="4558252" y="386295"/>
                </a:lnTo>
                <a:cubicBezTo>
                  <a:pt x="4166000" y="781204"/>
                  <a:pt x="3691376" y="1259044"/>
                  <a:pt x="3117080" y="1837231"/>
                </a:cubicBezTo>
                <a:lnTo>
                  <a:pt x="2869559" y="2086429"/>
                </a:lnTo>
                <a:lnTo>
                  <a:pt x="2558298" y="2086429"/>
                </a:lnTo>
                <a:lnTo>
                  <a:pt x="2623869" y="2020383"/>
                </a:lnTo>
                <a:cubicBezTo>
                  <a:pt x="2894027" y="1748266"/>
                  <a:pt x="3434344" y="1204032"/>
                  <a:pt x="4514978" y="115564"/>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Tree>
    <p:extLst>
      <p:ext uri="{BB962C8B-B14F-4D97-AF65-F5344CB8AC3E}">
        <p14:creationId xmlns:p14="http://schemas.microsoft.com/office/powerpoint/2010/main" val="2969821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6904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85287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2620547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341213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61414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69908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3775F16-38A3-4499-B788-AA3E293ABB58}" type="datetimeFigureOut">
              <a:rPr lang="zh-CN" altLang="en-US" smtClean="0"/>
              <a:t>2020/8/7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1330509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75F16-38A3-4499-B788-AA3E293ABB58}" type="datetimeFigureOut">
              <a:rPr lang="zh-CN" altLang="en-US" smtClean="0"/>
              <a:t>2020/8/7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983B2-CB9C-4676-8D51-9B754FF5DAC6}" type="slidenum">
              <a:rPr lang="zh-CN" altLang="en-US" smtClean="0"/>
              <a:t>‹#›</a:t>
            </a:fld>
            <a:endParaRPr lang="zh-CN" altLang="en-US"/>
          </a:p>
        </p:txBody>
      </p:sp>
    </p:spTree>
    <p:extLst>
      <p:ext uri="{BB962C8B-B14F-4D97-AF65-F5344CB8AC3E}">
        <p14:creationId xmlns:p14="http://schemas.microsoft.com/office/powerpoint/2010/main" val="4060992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5" y="4"/>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5" y="1123953"/>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grpSp>
        <p:nvGrpSpPr>
          <p:cNvPr id="11" name="组合 10"/>
          <p:cNvGrpSpPr/>
          <p:nvPr userDrawn="1"/>
        </p:nvGrpSpPr>
        <p:grpSpPr>
          <a:xfrm>
            <a:off x="669925" y="1016000"/>
            <a:ext cx="10850563" cy="36000"/>
            <a:chOff x="564668" y="0"/>
            <a:chExt cx="27329872" cy="6858000"/>
          </a:xfrm>
          <a:solidFill>
            <a:schemeClr val="accent1"/>
          </a:solidFill>
        </p:grpSpPr>
        <p:sp>
          <p:nvSpPr>
            <p:cNvPr id="12" name="平行四边形 13"/>
            <p:cNvSpPr/>
            <p:nvPr/>
          </p:nvSpPr>
          <p:spPr>
            <a:xfrm flipH="1">
              <a:off x="664630" y="0"/>
              <a:ext cx="2722991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0" name="平行四边形 14"/>
            <p:cNvSpPr/>
            <p:nvPr/>
          </p:nvSpPr>
          <p:spPr>
            <a:xfrm flipH="1">
              <a:off x="564668" y="0"/>
              <a:ext cx="71839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Tree>
    <p:extLst>
      <p:ext uri="{BB962C8B-B14F-4D97-AF65-F5344CB8AC3E}">
        <p14:creationId xmlns:p14="http://schemas.microsoft.com/office/powerpoint/2010/main" val="15298271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hf hdr="0" ftr="0" dt="0"/>
  <p:txStyles>
    <p:title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3">
          <p15:clr>
            <a:srgbClr val="F26B43"/>
          </p15:clr>
        </p15:guide>
        <p15:guide id="2" pos="7257">
          <p15:clr>
            <a:srgbClr val="F26B43"/>
          </p15:clr>
        </p15:guide>
        <p15:guide id="3" orient="horz" pos="648">
          <p15:clr>
            <a:srgbClr val="F26B43"/>
          </p15:clr>
        </p15:guide>
        <p15:guide id="4" orient="horz" pos="708">
          <p15:clr>
            <a:srgbClr val="F26B43"/>
          </p15:clr>
        </p15:guide>
        <p15:guide id="5" orient="horz" pos="3931">
          <p15:clr>
            <a:srgbClr val="F26B43"/>
          </p15:clr>
        </p15:guide>
        <p15:guide id="6" orient="horz" pos="38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emf"/><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17.emf"/><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3.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55.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56.png"/><Relationship Id="rId9" Type="http://schemas.openxmlformats.org/officeDocument/2006/relationships/image" Target="../media/image77.png"/><Relationship Id="rId14" Type="http://schemas.openxmlformats.org/officeDocument/2006/relationships/image" Target="../media/image8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34A204-EF67-4360-8231-65087F608411}"/>
              </a:ext>
            </a:extLst>
          </p:cNvPr>
          <p:cNvSpPr txBox="1"/>
          <p:nvPr/>
        </p:nvSpPr>
        <p:spPr>
          <a:xfrm>
            <a:off x="7064945" y="3644241"/>
            <a:ext cx="3583032" cy="369332"/>
          </a:xfrm>
          <a:prstGeom prst="rect">
            <a:avLst/>
          </a:prstGeom>
          <a:noFill/>
          <a:ln>
            <a:solidFill>
              <a:schemeClr val="bg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CCF</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推荐计算机网络方向</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类期刊</a:t>
            </a:r>
          </a:p>
        </p:txBody>
      </p:sp>
      <p:sp>
        <p:nvSpPr>
          <p:cNvPr id="6" name="对话气泡: 圆角矩形 5">
            <a:extLst>
              <a:ext uri="{FF2B5EF4-FFF2-40B4-BE49-F238E27FC236}">
                <a16:creationId xmlns:a16="http://schemas.microsoft.com/office/drawing/2014/main" id="{B9CF7223-E548-47AE-999A-8E1E9FD31608}"/>
              </a:ext>
            </a:extLst>
          </p:cNvPr>
          <p:cNvSpPr/>
          <p:nvPr/>
        </p:nvSpPr>
        <p:spPr>
          <a:xfrm>
            <a:off x="7071298" y="3653242"/>
            <a:ext cx="3570327" cy="351931"/>
          </a:xfrm>
          <a:prstGeom prst="wedgeRoundRectCallout">
            <a:avLst>
              <a:gd name="adj1" fmla="val 7914"/>
              <a:gd name="adj2" fmla="val 5719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A714BEBE-3758-403B-B285-AEF268DEEC71}"/>
              </a:ext>
            </a:extLst>
          </p:cNvPr>
          <p:cNvGrpSpPr/>
          <p:nvPr/>
        </p:nvGrpSpPr>
        <p:grpSpPr>
          <a:xfrm>
            <a:off x="1100878" y="494461"/>
            <a:ext cx="10227465" cy="4261110"/>
            <a:chOff x="1100878" y="494461"/>
            <a:chExt cx="10227465" cy="4261110"/>
          </a:xfrm>
        </p:grpSpPr>
        <p:grpSp>
          <p:nvGrpSpPr>
            <p:cNvPr id="18" name="组合 17">
              <a:extLst>
                <a:ext uri="{FF2B5EF4-FFF2-40B4-BE49-F238E27FC236}">
                  <a16:creationId xmlns:a16="http://schemas.microsoft.com/office/drawing/2014/main" id="{F7684F26-8AA8-4309-B337-9B9524E2AE2F}"/>
                </a:ext>
              </a:extLst>
            </p:cNvPr>
            <p:cNvGrpSpPr/>
            <p:nvPr/>
          </p:nvGrpSpPr>
          <p:grpSpPr>
            <a:xfrm>
              <a:off x="1174936" y="1408433"/>
              <a:ext cx="10153407" cy="3311813"/>
              <a:chOff x="48107" y="1650503"/>
              <a:chExt cx="9333948" cy="3311813"/>
            </a:xfrm>
          </p:grpSpPr>
          <p:grpSp>
            <p:nvGrpSpPr>
              <p:cNvPr id="5" name="组 14">
                <a:extLst>
                  <a:ext uri="{FF2B5EF4-FFF2-40B4-BE49-F238E27FC236}">
                    <a16:creationId xmlns:a16="http://schemas.microsoft.com/office/drawing/2014/main" id="{7EB6E5A8-0B77-4306-8220-303050861A2A}"/>
                  </a:ext>
                </a:extLst>
              </p:cNvPr>
              <p:cNvGrpSpPr/>
              <p:nvPr/>
            </p:nvGrpSpPr>
            <p:grpSpPr>
              <a:xfrm>
                <a:off x="48107" y="1650503"/>
                <a:ext cx="9047785" cy="3311813"/>
                <a:chOff x="70393" y="1581535"/>
                <a:chExt cx="12083507" cy="4422993"/>
              </a:xfrm>
            </p:grpSpPr>
            <p:sp>
              <p:nvSpPr>
                <p:cNvPr id="7" name="椭圆 6">
                  <a:extLst>
                    <a:ext uri="{FF2B5EF4-FFF2-40B4-BE49-F238E27FC236}">
                      <a16:creationId xmlns:a16="http://schemas.microsoft.com/office/drawing/2014/main" id="{73A4CB1C-DE57-4BEC-9150-1980D4158054}"/>
                    </a:ext>
                  </a:extLst>
                </p:cNvPr>
                <p:cNvSpPr>
                  <a:spLocks noChangeAspect="1"/>
                </p:cNvSpPr>
                <p:nvPr/>
              </p:nvSpPr>
              <p:spPr>
                <a:xfrm>
                  <a:off x="1314868" y="4579523"/>
                  <a:ext cx="1194596" cy="12981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椭圆 7">
                  <a:extLst>
                    <a:ext uri="{FF2B5EF4-FFF2-40B4-BE49-F238E27FC236}">
                      <a16:creationId xmlns:a16="http://schemas.microsoft.com/office/drawing/2014/main" id="{52978964-E48F-49D7-96B8-8CE17C64B34C}"/>
                    </a:ext>
                  </a:extLst>
                </p:cNvPr>
                <p:cNvSpPr/>
                <p:nvPr/>
              </p:nvSpPr>
              <p:spPr>
                <a:xfrm>
                  <a:off x="602050" y="3500558"/>
                  <a:ext cx="470011" cy="4700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椭圆 8">
                  <a:extLst>
                    <a:ext uri="{FF2B5EF4-FFF2-40B4-BE49-F238E27FC236}">
                      <a16:creationId xmlns:a16="http://schemas.microsoft.com/office/drawing/2014/main" id="{1695D4A0-7886-4B26-AE93-147D2015693C}"/>
                    </a:ext>
                  </a:extLst>
                </p:cNvPr>
                <p:cNvSpPr>
                  <a:spLocks noChangeAspect="1"/>
                </p:cNvSpPr>
                <p:nvPr/>
              </p:nvSpPr>
              <p:spPr>
                <a:xfrm>
                  <a:off x="2536330" y="2667513"/>
                  <a:ext cx="181214"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椭圆 9">
                  <a:extLst>
                    <a:ext uri="{FF2B5EF4-FFF2-40B4-BE49-F238E27FC236}">
                      <a16:creationId xmlns:a16="http://schemas.microsoft.com/office/drawing/2014/main" id="{603664F5-5974-47AF-BCD4-6449AF4AEE31}"/>
                    </a:ext>
                  </a:extLst>
                </p:cNvPr>
                <p:cNvSpPr>
                  <a:spLocks noChangeAspect="1"/>
                </p:cNvSpPr>
                <p:nvPr/>
              </p:nvSpPr>
              <p:spPr>
                <a:xfrm>
                  <a:off x="723710" y="2301516"/>
                  <a:ext cx="711595" cy="77334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椭圆 10">
                  <a:extLst>
                    <a:ext uri="{FF2B5EF4-FFF2-40B4-BE49-F238E27FC236}">
                      <a16:creationId xmlns:a16="http://schemas.microsoft.com/office/drawing/2014/main" id="{A27EE470-03AE-4BC8-B36B-4656D5E656B2}"/>
                    </a:ext>
                  </a:extLst>
                </p:cNvPr>
                <p:cNvSpPr/>
                <p:nvPr/>
              </p:nvSpPr>
              <p:spPr>
                <a:xfrm>
                  <a:off x="70393" y="3636528"/>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椭圆 11">
                  <a:extLst>
                    <a:ext uri="{FF2B5EF4-FFF2-40B4-BE49-F238E27FC236}">
                      <a16:creationId xmlns:a16="http://schemas.microsoft.com/office/drawing/2014/main" id="{E53CFE70-2425-4B9A-9C4A-B7DD61A1A6C7}"/>
                    </a:ext>
                  </a:extLst>
                </p:cNvPr>
                <p:cNvSpPr>
                  <a:spLocks noChangeAspect="1"/>
                </p:cNvSpPr>
                <p:nvPr/>
              </p:nvSpPr>
              <p:spPr>
                <a:xfrm>
                  <a:off x="8695917" y="1581535"/>
                  <a:ext cx="711595" cy="77334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3" name="椭圆 12">
                  <a:extLst>
                    <a:ext uri="{FF2B5EF4-FFF2-40B4-BE49-F238E27FC236}">
                      <a16:creationId xmlns:a16="http://schemas.microsoft.com/office/drawing/2014/main" id="{5E26D394-8CDC-4889-8B26-740D36AB1CF7}"/>
                    </a:ext>
                  </a:extLst>
                </p:cNvPr>
                <p:cNvSpPr>
                  <a:spLocks noChangeAspect="1"/>
                </p:cNvSpPr>
                <p:nvPr/>
              </p:nvSpPr>
              <p:spPr>
                <a:xfrm>
                  <a:off x="9509063" y="5534517"/>
                  <a:ext cx="433145" cy="47001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12651BE4-EA8A-44F8-85F1-D15817C4AD2D}"/>
                    </a:ext>
                  </a:extLst>
                </p:cNvPr>
                <p:cNvSpPr/>
                <p:nvPr/>
              </p:nvSpPr>
              <p:spPr>
                <a:xfrm>
                  <a:off x="10015966" y="3449404"/>
                  <a:ext cx="470011" cy="4700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5" name="椭圆 14">
                  <a:extLst>
                    <a:ext uri="{FF2B5EF4-FFF2-40B4-BE49-F238E27FC236}">
                      <a16:creationId xmlns:a16="http://schemas.microsoft.com/office/drawing/2014/main" id="{CDF13B89-A8FA-4A82-9BF2-AC78CF535B91}"/>
                    </a:ext>
                  </a:extLst>
                </p:cNvPr>
                <p:cNvSpPr/>
                <p:nvPr/>
              </p:nvSpPr>
              <p:spPr>
                <a:xfrm>
                  <a:off x="11955830" y="3385827"/>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椭圆 15">
                  <a:extLst>
                    <a:ext uri="{FF2B5EF4-FFF2-40B4-BE49-F238E27FC236}">
                      <a16:creationId xmlns:a16="http://schemas.microsoft.com/office/drawing/2014/main" id="{51827C51-FE87-4547-B779-1FADBBB541CC}"/>
                    </a:ext>
                  </a:extLst>
                </p:cNvPr>
                <p:cNvSpPr/>
                <p:nvPr/>
              </p:nvSpPr>
              <p:spPr>
                <a:xfrm>
                  <a:off x="9744068" y="2586900"/>
                  <a:ext cx="198070" cy="1980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椭圆 19">
                  <a:extLst>
                    <a:ext uri="{FF2B5EF4-FFF2-40B4-BE49-F238E27FC236}">
                      <a16:creationId xmlns:a16="http://schemas.microsoft.com/office/drawing/2014/main" id="{A83C4361-2E12-4B5D-974B-30AD1674374F}"/>
                    </a:ext>
                  </a:extLst>
                </p:cNvPr>
                <p:cNvSpPr>
                  <a:spLocks noChangeAspect="1"/>
                </p:cNvSpPr>
                <p:nvPr/>
              </p:nvSpPr>
              <p:spPr>
                <a:xfrm>
                  <a:off x="10810043" y="2586900"/>
                  <a:ext cx="711595" cy="7740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2" name="椭圆 21">
                  <a:extLst>
                    <a:ext uri="{FF2B5EF4-FFF2-40B4-BE49-F238E27FC236}">
                      <a16:creationId xmlns:a16="http://schemas.microsoft.com/office/drawing/2014/main" id="{CA5F67C5-D511-481F-9230-FDBA12BBEEA8}"/>
                    </a:ext>
                  </a:extLst>
                </p:cNvPr>
                <p:cNvSpPr>
                  <a:spLocks noChangeAspect="1"/>
                </p:cNvSpPr>
                <p:nvPr/>
              </p:nvSpPr>
              <p:spPr>
                <a:xfrm>
                  <a:off x="3086399" y="2114485"/>
                  <a:ext cx="441984" cy="4807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panose="020B0500000000000000" pitchFamily="34" charset="-122"/>
                    <a:ea typeface="思源黑体 CN" panose="020B0500000000000000" pitchFamily="34" charset="-122"/>
                    <a:cs typeface="+mn-cs"/>
                  </a:endParaRPr>
                </a:p>
              </p:txBody>
            </p:sp>
          </p:grpSp>
          <p:sp>
            <p:nvSpPr>
              <p:cNvPr id="19" name="矩形 18">
                <a:extLst>
                  <a:ext uri="{FF2B5EF4-FFF2-40B4-BE49-F238E27FC236}">
                    <a16:creationId xmlns:a16="http://schemas.microsoft.com/office/drawing/2014/main" id="{6F9E1252-4D7D-4D31-B1DF-053B14C7A747}"/>
                  </a:ext>
                </a:extLst>
              </p:cNvPr>
              <p:cNvSpPr/>
              <p:nvPr/>
            </p:nvSpPr>
            <p:spPr>
              <a:xfrm>
                <a:off x="238055" y="2277712"/>
                <a:ext cx="9144000" cy="1540608"/>
              </a:xfrm>
              <a:prstGeom prst="rect">
                <a:avLst/>
              </a:prstGeom>
              <a:solidFill>
                <a:srgbClr val="3C3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FFFFFF"/>
                    </a:solidFill>
                    <a:effectLst/>
                    <a:uLnTx/>
                    <a:uFillTx/>
                    <a:latin typeface="Arial"/>
                    <a:ea typeface="微软雅黑"/>
                    <a:cs typeface="+mn-cs"/>
                  </a:rPr>
                  <a:t> </a:t>
                </a: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684EABF3-3DCC-4265-9A3D-3687F75C2161}"/>
                  </a:ext>
                </a:extLst>
              </p:cNvPr>
              <p:cNvSpPr txBox="1"/>
              <p:nvPr/>
            </p:nvSpPr>
            <p:spPr>
              <a:xfrm>
                <a:off x="880668" y="2357789"/>
                <a:ext cx="7870093" cy="131029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Adaptive Federated Learning in Resource Constrained Edge Computing Systems</a:t>
                </a:r>
                <a:endParaRPr kumimoji="0" lang="zh-CN" altLang="en-US" sz="3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27" name="图片 26">
              <a:extLst>
                <a:ext uri="{FF2B5EF4-FFF2-40B4-BE49-F238E27FC236}">
                  <a16:creationId xmlns:a16="http://schemas.microsoft.com/office/drawing/2014/main" id="{A25405BC-9722-4AC3-B4F2-40774D44FB3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00878" y="494461"/>
              <a:ext cx="3148398" cy="1000762"/>
            </a:xfrm>
            <a:prstGeom prst="rect">
              <a:avLst/>
            </a:prstGeom>
          </p:spPr>
        </p:pic>
        <p:sp>
          <p:nvSpPr>
            <p:cNvPr id="21" name="标题 1">
              <a:extLst>
                <a:ext uri="{FF2B5EF4-FFF2-40B4-BE49-F238E27FC236}">
                  <a16:creationId xmlns:a16="http://schemas.microsoft.com/office/drawing/2014/main" id="{218D0716-B10B-416A-BAA7-220B1B53DCB5}"/>
                </a:ext>
              </a:extLst>
            </p:cNvPr>
            <p:cNvSpPr txBox="1">
              <a:spLocks/>
            </p:cNvSpPr>
            <p:nvPr/>
          </p:nvSpPr>
          <p:spPr>
            <a:xfrm>
              <a:off x="1403937" y="3905899"/>
              <a:ext cx="9384120" cy="849672"/>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ctr" defTabSz="685766" rtl="0" eaLnBrk="1" fontAlgn="auto" latinLnBrk="0" hangingPunct="1">
                <a:lnSpc>
                  <a:spcPct val="13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IEEE Journal on Selected Areas in Communications(JSAC)</a:t>
              </a:r>
              <a:r>
                <a:rPr kumimoji="0" lang="zh-CN" altLang="en-US" sz="20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a:t>
              </a:r>
              <a:endParaRPr kumimoji="0" lang="en-US" altLang="zh-CN" sz="20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endParaRPr>
            </a:p>
            <a:p>
              <a:pPr marL="0" marR="0" lvl="0" indent="0" algn="ctr" defTabSz="685766" rtl="0" eaLnBrk="1" fontAlgn="auto" latinLnBrk="0" hangingPunct="1">
                <a:lnSpc>
                  <a:spcPct val="13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2019</a:t>
              </a:r>
              <a:r>
                <a:rPr kumimoji="0" lang="zh-CN" altLang="en-US" sz="20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a:t>
              </a:r>
              <a:r>
                <a:rPr kumimoji="0" lang="en-US" altLang="zh-CN" sz="2000" b="1" i="0" u="none" strike="noStrike" kern="1200" cap="none" spc="0" normalizeH="0" baseline="0" noProof="0" dirty="0" err="1">
                  <a:ln>
                    <a:noFill/>
                  </a:ln>
                  <a:solidFill>
                    <a:srgbClr val="000000"/>
                  </a:solidFill>
                  <a:effectLst/>
                  <a:uLnTx/>
                  <a:uFillTx/>
                  <a:latin typeface="Arial"/>
                  <a:ea typeface="思源黑体 CN" panose="020B0500000000000000" pitchFamily="34" charset="-122"/>
                  <a:cs typeface="+mj-cs"/>
                </a:rPr>
                <a:t>Shiqiang</a:t>
              </a:r>
              <a:r>
                <a:rPr kumimoji="0" lang="en-US" altLang="zh-CN" sz="20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 Wang et al.</a:t>
              </a:r>
              <a:endParaRPr kumimoji="0" lang="zh-CN" altLang="en-US" sz="20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endParaRPr>
            </a:p>
          </p:txBody>
        </p:sp>
      </p:grpSp>
      <p:sp>
        <p:nvSpPr>
          <p:cNvPr id="4" name="文本框 3">
            <a:extLst>
              <a:ext uri="{FF2B5EF4-FFF2-40B4-BE49-F238E27FC236}">
                <a16:creationId xmlns:a16="http://schemas.microsoft.com/office/drawing/2014/main" id="{469D48B9-026E-4510-8C0D-5545649DB7E0}"/>
              </a:ext>
            </a:extLst>
          </p:cNvPr>
          <p:cNvSpPr txBox="1"/>
          <p:nvPr/>
        </p:nvSpPr>
        <p:spPr>
          <a:xfrm>
            <a:off x="5362463" y="5085220"/>
            <a:ext cx="1467068" cy="958660"/>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成新宇</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2020.08.07</a:t>
            </a:r>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271741893"/>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优化算法</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10</a:t>
            </a:fld>
            <a:endParaRPr lang="zh-CN" altLang="en-US"/>
          </a:p>
        </p:txBody>
      </p:sp>
      <p:sp>
        <p:nvSpPr>
          <p:cNvPr id="8" name="文本框 7">
            <a:extLst>
              <a:ext uri="{FF2B5EF4-FFF2-40B4-BE49-F238E27FC236}">
                <a16:creationId xmlns:a16="http://schemas.microsoft.com/office/drawing/2014/main" id="{69179BF7-48C7-4F6E-B5DB-7808A0DFC686}"/>
              </a:ext>
            </a:extLst>
          </p:cNvPr>
          <p:cNvSpPr txBox="1"/>
          <p:nvPr/>
        </p:nvSpPr>
        <p:spPr>
          <a:xfrm>
            <a:off x="3422374" y="708083"/>
            <a:ext cx="5347252" cy="796711"/>
          </a:xfrm>
          <a:prstGeom prst="rect">
            <a:avLst/>
          </a:prstGeom>
          <a:noFill/>
          <a:ln>
            <a:noFill/>
          </a:ln>
        </p:spPr>
        <p:txBody>
          <a:bodyPr wrap="none" lIns="180000" tIns="180000" rIns="180000" bIns="180000" rtlCol="0">
            <a:spAutoFit/>
          </a:bodyPr>
          <a:lstStyle/>
          <a:p>
            <a:pPr>
              <a:lnSpc>
                <a:spcPct val="130000"/>
              </a:lnSpc>
            </a:pPr>
            <a:r>
              <a:rPr lang="zh-CN" altLang="en-US" sz="2400" spc="100" dirty="0">
                <a:latin typeface="华文中宋" panose="02010600040101010101" pitchFamily="2" charset="-122"/>
                <a:ea typeface="华文中宋" panose="02010600040101010101" pitchFamily="2" charset="-122"/>
              </a:rPr>
              <a:t>联邦平均（</a:t>
            </a:r>
            <a:r>
              <a:rPr lang="en-US" altLang="zh-CN" sz="2400" dirty="0">
                <a:latin typeface="华文中宋" panose="02010600040101010101" pitchFamily="2" charset="-122"/>
                <a:ea typeface="华文中宋" panose="02010600040101010101" pitchFamily="2" charset="-122"/>
              </a:rPr>
              <a:t>Federated Averaging</a:t>
            </a:r>
            <a:r>
              <a:rPr lang="zh-CN" altLang="en-US" sz="2400" spc="100" dirty="0">
                <a:latin typeface="华文中宋" panose="02010600040101010101" pitchFamily="2" charset="-122"/>
                <a:ea typeface="华文中宋" panose="02010600040101010101" pitchFamily="2" charset="-122"/>
              </a:rPr>
              <a:t>）</a:t>
            </a:r>
          </a:p>
        </p:txBody>
      </p:sp>
      <p:pic>
        <p:nvPicPr>
          <p:cNvPr id="9" name="图片 8">
            <a:extLst>
              <a:ext uri="{FF2B5EF4-FFF2-40B4-BE49-F238E27FC236}">
                <a16:creationId xmlns:a16="http://schemas.microsoft.com/office/drawing/2014/main" id="{B2E9D993-E660-4DAA-827E-3049F74AEECB}"/>
              </a:ext>
            </a:extLst>
          </p:cNvPr>
          <p:cNvPicPr>
            <a:picLocks noChangeAspect="1"/>
          </p:cNvPicPr>
          <p:nvPr/>
        </p:nvPicPr>
        <p:blipFill>
          <a:blip r:embed="rId3"/>
          <a:stretch>
            <a:fillRect/>
          </a:stretch>
        </p:blipFill>
        <p:spPr>
          <a:xfrm>
            <a:off x="1800185" y="1641323"/>
            <a:ext cx="1766022" cy="807387"/>
          </a:xfrm>
          <a:prstGeom prst="rect">
            <a:avLst/>
          </a:prstGeom>
        </p:spPr>
      </p:pic>
      <p:cxnSp>
        <p:nvCxnSpPr>
          <p:cNvPr id="10" name="直接箭头连接符 9">
            <a:extLst>
              <a:ext uri="{FF2B5EF4-FFF2-40B4-BE49-F238E27FC236}">
                <a16:creationId xmlns:a16="http://schemas.microsoft.com/office/drawing/2014/main" id="{DE8593C6-874A-4477-BCAD-6D1FA85137D9}"/>
              </a:ext>
            </a:extLst>
          </p:cNvPr>
          <p:cNvCxnSpPr>
            <a:cxnSpLocks/>
          </p:cNvCxnSpPr>
          <p:nvPr/>
        </p:nvCxnSpPr>
        <p:spPr>
          <a:xfrm flipV="1">
            <a:off x="983074" y="2334260"/>
            <a:ext cx="1120589" cy="1600576"/>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FE459E1-DEE4-4E97-8354-6C143A4C42EA}"/>
              </a:ext>
            </a:extLst>
          </p:cNvPr>
          <p:cNvCxnSpPr>
            <a:cxnSpLocks/>
          </p:cNvCxnSpPr>
          <p:nvPr/>
        </p:nvCxnSpPr>
        <p:spPr>
          <a:xfrm flipH="1">
            <a:off x="1086946" y="2452067"/>
            <a:ext cx="1074585" cy="1542860"/>
          </a:xfrm>
          <a:prstGeom prst="straightConnector1">
            <a:avLst/>
          </a:prstGeom>
          <a:ln w="19050">
            <a:solidFill>
              <a:srgbClr val="2E75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BE58670-CCC5-40C8-B7EC-BFBFF3B38C67}"/>
              </a:ext>
            </a:extLst>
          </p:cNvPr>
          <p:cNvCxnSpPr>
            <a:cxnSpLocks/>
          </p:cNvCxnSpPr>
          <p:nvPr/>
        </p:nvCxnSpPr>
        <p:spPr>
          <a:xfrm flipV="1">
            <a:off x="2315615" y="2513662"/>
            <a:ext cx="383409" cy="1437378"/>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609095C-5DF0-4DB9-A593-2FFEDF46A5F0}"/>
              </a:ext>
            </a:extLst>
          </p:cNvPr>
          <p:cNvCxnSpPr>
            <a:cxnSpLocks/>
          </p:cNvCxnSpPr>
          <p:nvPr/>
        </p:nvCxnSpPr>
        <p:spPr>
          <a:xfrm flipH="1">
            <a:off x="2417556" y="2563766"/>
            <a:ext cx="384748" cy="1455558"/>
          </a:xfrm>
          <a:prstGeom prst="straightConnector1">
            <a:avLst/>
          </a:prstGeom>
          <a:ln w="19050">
            <a:solidFill>
              <a:srgbClr val="2E75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6FDD25E-5334-4D95-98CA-5B0BB4BDB47E}"/>
              </a:ext>
            </a:extLst>
          </p:cNvPr>
          <p:cNvCxnSpPr>
            <a:cxnSpLocks/>
          </p:cNvCxnSpPr>
          <p:nvPr/>
        </p:nvCxnSpPr>
        <p:spPr>
          <a:xfrm>
            <a:off x="3412036" y="2395197"/>
            <a:ext cx="795759" cy="1556329"/>
          </a:xfrm>
          <a:prstGeom prst="straightConnector1">
            <a:avLst/>
          </a:prstGeom>
          <a:ln w="19050">
            <a:solidFill>
              <a:srgbClr val="2E75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7A9116C-0158-4568-8769-E644FA684C66}"/>
              </a:ext>
            </a:extLst>
          </p:cNvPr>
          <p:cNvCxnSpPr>
            <a:cxnSpLocks/>
          </p:cNvCxnSpPr>
          <p:nvPr/>
        </p:nvCxnSpPr>
        <p:spPr>
          <a:xfrm flipH="1" flipV="1">
            <a:off x="3290333" y="2420888"/>
            <a:ext cx="815377" cy="1571865"/>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06B5FF42-789C-4417-A277-48E3DF86FB31}"/>
              </a:ext>
            </a:extLst>
          </p:cNvPr>
          <p:cNvGrpSpPr/>
          <p:nvPr/>
        </p:nvGrpSpPr>
        <p:grpSpPr>
          <a:xfrm>
            <a:off x="257110" y="1799464"/>
            <a:ext cx="1170341" cy="513891"/>
            <a:chOff x="-158038" y="1108430"/>
            <a:chExt cx="1369349" cy="574688"/>
          </a:xfrm>
        </p:grpSpPr>
        <p:cxnSp>
          <p:nvCxnSpPr>
            <p:cNvPr id="17" name="直接箭头连接符 16">
              <a:extLst>
                <a:ext uri="{FF2B5EF4-FFF2-40B4-BE49-F238E27FC236}">
                  <a16:creationId xmlns:a16="http://schemas.microsoft.com/office/drawing/2014/main" id="{BA67AF6C-0EEA-4E46-91F0-AE9DCB953A7C}"/>
                </a:ext>
              </a:extLst>
            </p:cNvPr>
            <p:cNvCxnSpPr>
              <a:cxnSpLocks/>
            </p:cNvCxnSpPr>
            <p:nvPr/>
          </p:nvCxnSpPr>
          <p:spPr>
            <a:xfrm flipV="1">
              <a:off x="786366" y="1280420"/>
              <a:ext cx="408120" cy="2504"/>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9166E71-0514-4B5D-83CA-265F64FE264A}"/>
                </a:ext>
              </a:extLst>
            </p:cNvPr>
            <p:cNvCxnSpPr>
              <a:cxnSpLocks/>
            </p:cNvCxnSpPr>
            <p:nvPr/>
          </p:nvCxnSpPr>
          <p:spPr>
            <a:xfrm>
              <a:off x="789738" y="1546185"/>
              <a:ext cx="421573" cy="130"/>
            </a:xfrm>
            <a:prstGeom prst="straightConnector1">
              <a:avLst/>
            </a:prstGeom>
            <a:ln w="19050">
              <a:solidFill>
                <a:srgbClr val="2E75B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8038ADD-F003-4596-AEE1-60413A4DDCAC}"/>
                </a:ext>
              </a:extLst>
            </p:cNvPr>
            <p:cNvSpPr txBox="1"/>
            <p:nvPr/>
          </p:nvSpPr>
          <p:spPr>
            <a:xfrm>
              <a:off x="-158038" y="1108430"/>
              <a:ext cx="1163541" cy="307777"/>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模型上传：</a:t>
              </a:r>
            </a:p>
          </p:txBody>
        </p:sp>
        <p:sp>
          <p:nvSpPr>
            <p:cNvPr id="21" name="文本框 20">
              <a:extLst>
                <a:ext uri="{FF2B5EF4-FFF2-40B4-BE49-F238E27FC236}">
                  <a16:creationId xmlns:a16="http://schemas.microsoft.com/office/drawing/2014/main" id="{1A5BD2B3-5A75-42F9-9017-DC79CC8049A0}"/>
                </a:ext>
              </a:extLst>
            </p:cNvPr>
            <p:cNvSpPr txBox="1"/>
            <p:nvPr/>
          </p:nvSpPr>
          <p:spPr>
            <a:xfrm>
              <a:off x="-158038" y="1375341"/>
              <a:ext cx="1158947" cy="307777"/>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模型下发：</a:t>
              </a:r>
            </a:p>
          </p:txBody>
        </p:sp>
      </p:grpSp>
      <p:pic>
        <p:nvPicPr>
          <p:cNvPr id="22" name="图片 21">
            <a:extLst>
              <a:ext uri="{FF2B5EF4-FFF2-40B4-BE49-F238E27FC236}">
                <a16:creationId xmlns:a16="http://schemas.microsoft.com/office/drawing/2014/main" id="{A9A4292A-7F28-4F16-BEE1-DFCABE00A606}"/>
              </a:ext>
            </a:extLst>
          </p:cNvPr>
          <p:cNvPicPr>
            <a:picLocks noChangeAspect="1"/>
          </p:cNvPicPr>
          <p:nvPr/>
        </p:nvPicPr>
        <p:blipFill>
          <a:blip r:embed="rId4"/>
          <a:stretch>
            <a:fillRect/>
          </a:stretch>
        </p:blipFill>
        <p:spPr>
          <a:xfrm>
            <a:off x="1255162" y="4541878"/>
            <a:ext cx="315857" cy="398457"/>
          </a:xfrm>
          <a:prstGeom prst="rect">
            <a:avLst/>
          </a:prstGeom>
        </p:spPr>
      </p:pic>
      <p:grpSp>
        <p:nvGrpSpPr>
          <p:cNvPr id="23" name="组合 22">
            <a:extLst>
              <a:ext uri="{FF2B5EF4-FFF2-40B4-BE49-F238E27FC236}">
                <a16:creationId xmlns:a16="http://schemas.microsoft.com/office/drawing/2014/main" id="{D5B796F6-6BC8-4994-B5E5-9ED7BFDC61CE}"/>
              </a:ext>
            </a:extLst>
          </p:cNvPr>
          <p:cNvGrpSpPr/>
          <p:nvPr/>
        </p:nvGrpSpPr>
        <p:grpSpPr>
          <a:xfrm>
            <a:off x="477883" y="4645505"/>
            <a:ext cx="429364" cy="398457"/>
            <a:chOff x="2236057" y="5652015"/>
            <a:chExt cx="540730" cy="390809"/>
          </a:xfrm>
        </p:grpSpPr>
        <p:pic>
          <p:nvPicPr>
            <p:cNvPr id="24" name="图片 23">
              <a:extLst>
                <a:ext uri="{FF2B5EF4-FFF2-40B4-BE49-F238E27FC236}">
                  <a16:creationId xmlns:a16="http://schemas.microsoft.com/office/drawing/2014/main" id="{AC99E018-77D8-47F9-9DCB-8F37D10E4358}"/>
                </a:ext>
              </a:extLst>
            </p:cNvPr>
            <p:cNvPicPr>
              <a:picLocks noChangeAspect="1"/>
            </p:cNvPicPr>
            <p:nvPr/>
          </p:nvPicPr>
          <p:blipFill>
            <a:blip r:embed="rId5"/>
            <a:stretch>
              <a:fillRect/>
            </a:stretch>
          </p:blipFill>
          <p:spPr>
            <a:xfrm>
              <a:off x="2243246" y="5652015"/>
              <a:ext cx="531077" cy="390809"/>
            </a:xfrm>
            <a:prstGeom prst="rect">
              <a:avLst/>
            </a:prstGeom>
          </p:spPr>
        </p:pic>
        <p:pic>
          <p:nvPicPr>
            <p:cNvPr id="25" name="图片 24">
              <a:extLst>
                <a:ext uri="{FF2B5EF4-FFF2-40B4-BE49-F238E27FC236}">
                  <a16:creationId xmlns:a16="http://schemas.microsoft.com/office/drawing/2014/main" id="{06F35B41-8659-4BA0-B469-AA7E42703E0F}"/>
                </a:ext>
              </a:extLst>
            </p:cNvPr>
            <p:cNvPicPr>
              <a:picLocks noChangeAspect="1"/>
            </p:cNvPicPr>
            <p:nvPr/>
          </p:nvPicPr>
          <p:blipFill>
            <a:blip r:embed="rId6"/>
            <a:stretch>
              <a:fillRect/>
            </a:stretch>
          </p:blipFill>
          <p:spPr>
            <a:xfrm>
              <a:off x="2236057" y="5783240"/>
              <a:ext cx="540730" cy="244594"/>
            </a:xfrm>
            <a:prstGeom prst="rect">
              <a:avLst/>
            </a:prstGeom>
          </p:spPr>
        </p:pic>
      </p:grpSp>
      <p:grpSp>
        <p:nvGrpSpPr>
          <p:cNvPr id="26" name="组合 25">
            <a:extLst>
              <a:ext uri="{FF2B5EF4-FFF2-40B4-BE49-F238E27FC236}">
                <a16:creationId xmlns:a16="http://schemas.microsoft.com/office/drawing/2014/main" id="{6AF56E8D-A362-4F0B-8597-46E6211CA688}"/>
              </a:ext>
            </a:extLst>
          </p:cNvPr>
          <p:cNvGrpSpPr/>
          <p:nvPr/>
        </p:nvGrpSpPr>
        <p:grpSpPr>
          <a:xfrm>
            <a:off x="894987" y="4096722"/>
            <a:ext cx="253797" cy="313547"/>
            <a:chOff x="6857373" y="1165447"/>
            <a:chExt cx="1222549" cy="1392906"/>
          </a:xfrm>
        </p:grpSpPr>
        <p:sp>
          <p:nvSpPr>
            <p:cNvPr id="27" name="流程图: 接点 26">
              <a:extLst>
                <a:ext uri="{FF2B5EF4-FFF2-40B4-BE49-F238E27FC236}">
                  <a16:creationId xmlns:a16="http://schemas.microsoft.com/office/drawing/2014/main" id="{8ABE667F-45EF-4929-A890-48732F645A99}"/>
                </a:ext>
              </a:extLst>
            </p:cNvPr>
            <p:cNvSpPr/>
            <p:nvPr/>
          </p:nvSpPr>
          <p:spPr>
            <a:xfrm>
              <a:off x="7335611" y="1165447"/>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8" name="流程图: 接点 27">
              <a:extLst>
                <a:ext uri="{FF2B5EF4-FFF2-40B4-BE49-F238E27FC236}">
                  <a16:creationId xmlns:a16="http://schemas.microsoft.com/office/drawing/2014/main" id="{B1C557D8-0198-4C94-A49D-8B898761EDFB}"/>
                </a:ext>
              </a:extLst>
            </p:cNvPr>
            <p:cNvSpPr/>
            <p:nvPr/>
          </p:nvSpPr>
          <p:spPr>
            <a:xfrm>
              <a:off x="7875815" y="1503589"/>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流程图: 接点 28">
              <a:extLst>
                <a:ext uri="{FF2B5EF4-FFF2-40B4-BE49-F238E27FC236}">
                  <a16:creationId xmlns:a16="http://schemas.microsoft.com/office/drawing/2014/main" id="{D6C6A139-474B-4763-8DD7-904DAE837A80}"/>
                </a:ext>
              </a:extLst>
            </p:cNvPr>
            <p:cNvSpPr/>
            <p:nvPr/>
          </p:nvSpPr>
          <p:spPr>
            <a:xfrm>
              <a:off x="6857373" y="2016055"/>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0" name="流程图: 接点 29">
              <a:extLst>
                <a:ext uri="{FF2B5EF4-FFF2-40B4-BE49-F238E27FC236}">
                  <a16:creationId xmlns:a16="http://schemas.microsoft.com/office/drawing/2014/main" id="{35AF6AB2-FAFD-41C4-9E4D-A9F982145BC7}"/>
                </a:ext>
              </a:extLst>
            </p:cNvPr>
            <p:cNvSpPr/>
            <p:nvPr/>
          </p:nvSpPr>
          <p:spPr>
            <a:xfrm>
              <a:off x="6857374" y="1503590"/>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流程图: 接点 30">
              <a:extLst>
                <a:ext uri="{FF2B5EF4-FFF2-40B4-BE49-F238E27FC236}">
                  <a16:creationId xmlns:a16="http://schemas.microsoft.com/office/drawing/2014/main" id="{ACCBBCF2-FB4F-441A-B310-ED9CDEC07117}"/>
                </a:ext>
              </a:extLst>
            </p:cNvPr>
            <p:cNvSpPr/>
            <p:nvPr/>
          </p:nvSpPr>
          <p:spPr>
            <a:xfrm>
              <a:off x="7875814" y="2016054"/>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2" name="流程图: 接点 31">
              <a:extLst>
                <a:ext uri="{FF2B5EF4-FFF2-40B4-BE49-F238E27FC236}">
                  <a16:creationId xmlns:a16="http://schemas.microsoft.com/office/drawing/2014/main" id="{52D3EB5D-901A-4B68-AF49-0429E45B79F6}"/>
                </a:ext>
              </a:extLst>
            </p:cNvPr>
            <p:cNvSpPr/>
            <p:nvPr/>
          </p:nvSpPr>
          <p:spPr>
            <a:xfrm>
              <a:off x="7335611" y="2372610"/>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33" name="直接连接符 32">
              <a:extLst>
                <a:ext uri="{FF2B5EF4-FFF2-40B4-BE49-F238E27FC236}">
                  <a16:creationId xmlns:a16="http://schemas.microsoft.com/office/drawing/2014/main" id="{90068A3F-7C29-4A41-8AE1-EBD0D30EA110}"/>
                </a:ext>
              </a:extLst>
            </p:cNvPr>
            <p:cNvCxnSpPr>
              <a:stCxn id="27" idx="4"/>
              <a:endCxn id="30" idx="6"/>
            </p:cNvCxnSpPr>
            <p:nvPr/>
          </p:nvCxnSpPr>
          <p:spPr>
            <a:xfrm flipH="1">
              <a:off x="7061481" y="1351190"/>
              <a:ext cx="376184" cy="2452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C12ED16-0AC8-4D43-9F54-65DDA84A56B5}"/>
                </a:ext>
              </a:extLst>
            </p:cNvPr>
            <p:cNvCxnSpPr>
              <a:stCxn id="30" idx="6"/>
              <a:endCxn id="31" idx="2"/>
            </p:cNvCxnSpPr>
            <p:nvPr/>
          </p:nvCxnSpPr>
          <p:spPr>
            <a:xfrm>
              <a:off x="7061481" y="1596462"/>
              <a:ext cx="814333" cy="5124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86E1B5A-7733-46CC-B59C-06DFC196380F}"/>
                </a:ext>
              </a:extLst>
            </p:cNvPr>
            <p:cNvCxnSpPr>
              <a:stCxn id="29" idx="6"/>
              <a:endCxn id="28" idx="2"/>
            </p:cNvCxnSpPr>
            <p:nvPr/>
          </p:nvCxnSpPr>
          <p:spPr>
            <a:xfrm flipV="1">
              <a:off x="7061480" y="1596461"/>
              <a:ext cx="814335" cy="51246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FE01BFF-F7BB-448B-A51A-D56A898D747C}"/>
                </a:ext>
              </a:extLst>
            </p:cNvPr>
            <p:cNvCxnSpPr>
              <a:stCxn id="29" idx="6"/>
              <a:endCxn id="32" idx="0"/>
            </p:cNvCxnSpPr>
            <p:nvPr/>
          </p:nvCxnSpPr>
          <p:spPr>
            <a:xfrm>
              <a:off x="7061480" y="2108927"/>
              <a:ext cx="376185" cy="26368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F430CF5-0F36-4443-849E-89D66B07C152}"/>
                </a:ext>
              </a:extLst>
            </p:cNvPr>
            <p:cNvCxnSpPr>
              <a:stCxn id="32" idx="0"/>
              <a:endCxn id="30" idx="6"/>
            </p:cNvCxnSpPr>
            <p:nvPr/>
          </p:nvCxnSpPr>
          <p:spPr>
            <a:xfrm flipH="1" flipV="1">
              <a:off x="7061481" y="1596462"/>
              <a:ext cx="376184" cy="77614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EAF6130-DCAA-48ED-84B9-45AFA8F0217F}"/>
                </a:ext>
              </a:extLst>
            </p:cNvPr>
            <p:cNvCxnSpPr>
              <a:stCxn id="32" idx="0"/>
              <a:endCxn id="28" idx="2"/>
            </p:cNvCxnSpPr>
            <p:nvPr/>
          </p:nvCxnSpPr>
          <p:spPr>
            <a:xfrm flipV="1">
              <a:off x="7437665" y="1596461"/>
              <a:ext cx="438150" cy="7761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FB39504-D61B-49C8-8F7A-7844A5B22162}"/>
                </a:ext>
              </a:extLst>
            </p:cNvPr>
            <p:cNvCxnSpPr>
              <a:stCxn id="32" idx="0"/>
              <a:endCxn id="31" idx="2"/>
            </p:cNvCxnSpPr>
            <p:nvPr/>
          </p:nvCxnSpPr>
          <p:spPr>
            <a:xfrm flipV="1">
              <a:off x="7437665" y="2108926"/>
              <a:ext cx="438149" cy="26368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FDD0491-E6E2-469F-8D79-2F7D85077FF3}"/>
                </a:ext>
              </a:extLst>
            </p:cNvPr>
            <p:cNvCxnSpPr>
              <a:stCxn id="31" idx="2"/>
              <a:endCxn id="27" idx="4"/>
            </p:cNvCxnSpPr>
            <p:nvPr/>
          </p:nvCxnSpPr>
          <p:spPr>
            <a:xfrm flipH="1" flipV="1">
              <a:off x="7437665" y="1351190"/>
              <a:ext cx="438149" cy="75773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1443973-F877-404D-8613-832F5C7ED27A}"/>
                </a:ext>
              </a:extLst>
            </p:cNvPr>
            <p:cNvCxnSpPr>
              <a:stCxn id="29" idx="6"/>
              <a:endCxn id="27" idx="4"/>
            </p:cNvCxnSpPr>
            <p:nvPr/>
          </p:nvCxnSpPr>
          <p:spPr>
            <a:xfrm flipV="1">
              <a:off x="7061480" y="1351190"/>
              <a:ext cx="376185" cy="75773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922931C-D8F9-4145-845E-ACC744F291C6}"/>
                </a:ext>
              </a:extLst>
            </p:cNvPr>
            <p:cNvCxnSpPr>
              <a:stCxn id="28" idx="2"/>
              <a:endCxn id="27" idx="4"/>
            </p:cNvCxnSpPr>
            <p:nvPr/>
          </p:nvCxnSpPr>
          <p:spPr>
            <a:xfrm flipH="1" flipV="1">
              <a:off x="7437665" y="1351190"/>
              <a:ext cx="438150" cy="24527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43" name="连接符: 肘形 42">
            <a:extLst>
              <a:ext uri="{FF2B5EF4-FFF2-40B4-BE49-F238E27FC236}">
                <a16:creationId xmlns:a16="http://schemas.microsoft.com/office/drawing/2014/main" id="{D71B2AF2-32A8-41A0-9D3D-81F475A2C87E}"/>
              </a:ext>
            </a:extLst>
          </p:cNvPr>
          <p:cNvCxnSpPr>
            <a:cxnSpLocks/>
          </p:cNvCxnSpPr>
          <p:nvPr/>
        </p:nvCxnSpPr>
        <p:spPr>
          <a:xfrm rot="5400000" flipH="1" flipV="1">
            <a:off x="568251" y="4304000"/>
            <a:ext cx="449931" cy="20860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D921BA22-B34A-4DA3-BF16-B1202F0E71F5}"/>
              </a:ext>
            </a:extLst>
          </p:cNvPr>
          <p:cNvCxnSpPr>
            <a:cxnSpLocks/>
            <a:endCxn id="22" idx="0"/>
          </p:cNvCxnSpPr>
          <p:nvPr/>
        </p:nvCxnSpPr>
        <p:spPr>
          <a:xfrm rot="16200000" flipH="1">
            <a:off x="1113309" y="4242096"/>
            <a:ext cx="347874" cy="251689"/>
          </a:xfrm>
          <a:prstGeom prst="bentConnector3">
            <a:avLst>
              <a:gd name="adj1" fmla="val -13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28B8460F-F8F0-4155-8A7A-86F45A0B8520}"/>
              </a:ext>
            </a:extLst>
          </p:cNvPr>
          <p:cNvCxnSpPr>
            <a:cxnSpLocks/>
          </p:cNvCxnSpPr>
          <p:nvPr/>
        </p:nvCxnSpPr>
        <p:spPr>
          <a:xfrm rot="10800000">
            <a:off x="1021979" y="4422456"/>
            <a:ext cx="245541" cy="26510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44D8540-D0B8-4C5F-A53A-1BC986D7D72E}"/>
                  </a:ext>
                </a:extLst>
              </p:cNvPr>
              <p:cNvSpPr txBox="1"/>
              <p:nvPr/>
            </p:nvSpPr>
            <p:spPr>
              <a:xfrm>
                <a:off x="1198319" y="4116355"/>
                <a:ext cx="195486" cy="200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zh-CN" altLang="en-US" sz="1400" i="1" smtClean="0">
                              <a:latin typeface="Cambria Math" panose="02040503050406030204" pitchFamily="18" charset="0"/>
                            </a:rPr>
                            <m:t>𝜔</m:t>
                          </m:r>
                        </m:e>
                        <m:sub>
                          <m:r>
                            <a:rPr lang="en-US" altLang="zh-CN" sz="1400" b="0" i="1" smtClean="0">
                              <a:latin typeface="Cambria Math" panose="02040503050406030204" pitchFamily="18" charset="0"/>
                            </a:rPr>
                            <m:t>𝑡</m:t>
                          </m:r>
                        </m:sub>
                      </m:sSub>
                    </m:oMath>
                  </m:oMathPara>
                </a14:m>
                <a:endParaRPr lang="zh-CN" altLang="en-US" dirty="0"/>
              </a:p>
            </p:txBody>
          </p:sp>
        </mc:Choice>
        <mc:Fallback xmlns="">
          <p:sp>
            <p:nvSpPr>
              <p:cNvPr id="46" name="文本框 45">
                <a:extLst>
                  <a:ext uri="{FF2B5EF4-FFF2-40B4-BE49-F238E27FC236}">
                    <a16:creationId xmlns:a16="http://schemas.microsoft.com/office/drawing/2014/main" id="{744D8540-D0B8-4C5F-A53A-1BC986D7D72E}"/>
                  </a:ext>
                </a:extLst>
              </p:cNvPr>
              <p:cNvSpPr txBox="1">
                <a:spLocks noRot="1" noChangeAspect="1" noMove="1" noResize="1" noEditPoints="1" noAdjustHandles="1" noChangeArrowheads="1" noChangeShapeType="1" noTextEdit="1"/>
              </p:cNvSpPr>
              <p:nvPr/>
            </p:nvSpPr>
            <p:spPr>
              <a:xfrm>
                <a:off x="1198319" y="4116355"/>
                <a:ext cx="195486" cy="200005"/>
              </a:xfrm>
              <a:prstGeom prst="rect">
                <a:avLst/>
              </a:prstGeom>
              <a:blipFill>
                <a:blip r:embed="rId7"/>
                <a:stretch>
                  <a:fillRect l="-25000" r="-15625"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61A71368-85CF-443B-B2F9-3C9D1C9E6005}"/>
                  </a:ext>
                </a:extLst>
              </p:cNvPr>
              <p:cNvSpPr txBox="1"/>
              <p:nvPr/>
            </p:nvSpPr>
            <p:spPr>
              <a:xfrm>
                <a:off x="1012685" y="4668785"/>
                <a:ext cx="254358" cy="200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zh-CN" altLang="en-US" sz="1400" i="1" smtClean="0">
                              <a:latin typeface="Cambria Math" panose="02040503050406030204" pitchFamily="18" charset="0"/>
                            </a:rPr>
                            <m:t>𝜔</m:t>
                          </m:r>
                        </m:e>
                        <m:sub>
                          <m:r>
                            <a:rPr lang="en-US" altLang="zh-CN" sz="1400" b="0" i="1" smtClean="0">
                              <a:latin typeface="Cambria Math" panose="02040503050406030204" pitchFamily="18" charset="0"/>
                            </a:rPr>
                            <m:t>𝑡</m:t>
                          </m:r>
                        </m:sub>
                        <m:sup>
                          <m:r>
                            <a:rPr lang="en-US" altLang="zh-CN" sz="1400" b="0" i="0" smtClean="0">
                              <a:latin typeface="Cambria Math" panose="02040503050406030204" pitchFamily="18" charset="0"/>
                            </a:rPr>
                            <m:t>′</m:t>
                          </m:r>
                        </m:sup>
                      </m:sSubSup>
                    </m:oMath>
                  </m:oMathPara>
                </a14:m>
                <a:endParaRPr lang="zh-CN" altLang="en-US" dirty="0"/>
              </a:p>
            </p:txBody>
          </p:sp>
        </mc:Choice>
        <mc:Fallback xmlns="">
          <p:sp>
            <p:nvSpPr>
              <p:cNvPr id="47" name="文本框 46">
                <a:extLst>
                  <a:ext uri="{FF2B5EF4-FFF2-40B4-BE49-F238E27FC236}">
                    <a16:creationId xmlns:a16="http://schemas.microsoft.com/office/drawing/2014/main" id="{61A71368-85CF-443B-B2F9-3C9D1C9E6005}"/>
                  </a:ext>
                </a:extLst>
              </p:cNvPr>
              <p:cNvSpPr txBox="1">
                <a:spLocks noRot="1" noChangeAspect="1" noMove="1" noResize="1" noEditPoints="1" noAdjustHandles="1" noChangeArrowheads="1" noChangeShapeType="1" noTextEdit="1"/>
              </p:cNvSpPr>
              <p:nvPr/>
            </p:nvSpPr>
            <p:spPr>
              <a:xfrm>
                <a:off x="1012685" y="4668785"/>
                <a:ext cx="254358" cy="200005"/>
              </a:xfrm>
              <a:prstGeom prst="rect">
                <a:avLst/>
              </a:prstGeom>
              <a:blipFill>
                <a:blip r:embed="rId8"/>
                <a:stretch>
                  <a:fillRect l="-4762" b="-24242"/>
                </a:stretch>
              </a:blipFill>
            </p:spPr>
            <p:txBody>
              <a:bodyPr/>
              <a:lstStyle/>
              <a:p>
                <a:r>
                  <a:rPr lang="zh-CN" altLang="en-US">
                    <a:noFill/>
                  </a:rPr>
                  <a:t> </a:t>
                </a:r>
              </a:p>
            </p:txBody>
          </p:sp>
        </mc:Fallback>
      </mc:AlternateContent>
      <p:sp>
        <p:nvSpPr>
          <p:cNvPr id="48" name="矩形 47">
            <a:extLst>
              <a:ext uri="{FF2B5EF4-FFF2-40B4-BE49-F238E27FC236}">
                <a16:creationId xmlns:a16="http://schemas.microsoft.com/office/drawing/2014/main" id="{09A2FD01-5B23-4B9A-917A-B355006BE07E}"/>
              </a:ext>
            </a:extLst>
          </p:cNvPr>
          <p:cNvSpPr/>
          <p:nvPr/>
        </p:nvSpPr>
        <p:spPr>
          <a:xfrm>
            <a:off x="431328" y="4048725"/>
            <a:ext cx="1142868" cy="10928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0DA37E1E-A8B1-4116-953F-577DD420B8E0}"/>
              </a:ext>
            </a:extLst>
          </p:cNvPr>
          <p:cNvSpPr txBox="1"/>
          <p:nvPr/>
        </p:nvSpPr>
        <p:spPr>
          <a:xfrm>
            <a:off x="3079214" y="4258835"/>
            <a:ext cx="434734"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FEE69639-AB7F-4F1F-BD92-42A4E7B67F56}"/>
              </a:ext>
            </a:extLst>
          </p:cNvPr>
          <p:cNvPicPr>
            <a:picLocks noChangeAspect="1"/>
          </p:cNvPicPr>
          <p:nvPr/>
        </p:nvPicPr>
        <p:blipFill>
          <a:blip r:embed="rId4"/>
          <a:stretch>
            <a:fillRect/>
          </a:stretch>
        </p:blipFill>
        <p:spPr>
          <a:xfrm>
            <a:off x="4392363" y="4540032"/>
            <a:ext cx="315857" cy="400190"/>
          </a:xfrm>
          <a:prstGeom prst="rect">
            <a:avLst/>
          </a:prstGeom>
        </p:spPr>
      </p:pic>
      <p:grpSp>
        <p:nvGrpSpPr>
          <p:cNvPr id="51" name="组合 50">
            <a:extLst>
              <a:ext uri="{FF2B5EF4-FFF2-40B4-BE49-F238E27FC236}">
                <a16:creationId xmlns:a16="http://schemas.microsoft.com/office/drawing/2014/main" id="{63F74443-5CA0-4FF5-90DD-BCA0BE8EF0C2}"/>
              </a:ext>
            </a:extLst>
          </p:cNvPr>
          <p:cNvGrpSpPr/>
          <p:nvPr/>
        </p:nvGrpSpPr>
        <p:grpSpPr>
          <a:xfrm>
            <a:off x="3618525" y="4635292"/>
            <a:ext cx="460160" cy="408670"/>
            <a:chOff x="2243246" y="5652015"/>
            <a:chExt cx="544367" cy="390809"/>
          </a:xfrm>
        </p:grpSpPr>
        <p:pic>
          <p:nvPicPr>
            <p:cNvPr id="52" name="图片 51">
              <a:extLst>
                <a:ext uri="{FF2B5EF4-FFF2-40B4-BE49-F238E27FC236}">
                  <a16:creationId xmlns:a16="http://schemas.microsoft.com/office/drawing/2014/main" id="{B44EAABB-DC32-447D-A0CC-0F1AB984B04F}"/>
                </a:ext>
              </a:extLst>
            </p:cNvPr>
            <p:cNvPicPr>
              <a:picLocks noChangeAspect="1"/>
            </p:cNvPicPr>
            <p:nvPr/>
          </p:nvPicPr>
          <p:blipFill>
            <a:blip r:embed="rId5"/>
            <a:stretch>
              <a:fillRect/>
            </a:stretch>
          </p:blipFill>
          <p:spPr>
            <a:xfrm>
              <a:off x="2243246" y="5652015"/>
              <a:ext cx="531077" cy="390809"/>
            </a:xfrm>
            <a:prstGeom prst="rect">
              <a:avLst/>
            </a:prstGeom>
          </p:spPr>
        </p:pic>
        <p:pic>
          <p:nvPicPr>
            <p:cNvPr id="53" name="图片 52">
              <a:extLst>
                <a:ext uri="{FF2B5EF4-FFF2-40B4-BE49-F238E27FC236}">
                  <a16:creationId xmlns:a16="http://schemas.microsoft.com/office/drawing/2014/main" id="{2158D2EE-A365-4034-B596-1182B74E31CC}"/>
                </a:ext>
              </a:extLst>
            </p:cNvPr>
            <p:cNvPicPr>
              <a:picLocks noChangeAspect="1"/>
            </p:cNvPicPr>
            <p:nvPr/>
          </p:nvPicPr>
          <p:blipFill>
            <a:blip r:embed="rId6"/>
            <a:stretch>
              <a:fillRect/>
            </a:stretch>
          </p:blipFill>
          <p:spPr>
            <a:xfrm>
              <a:off x="2246882" y="5798230"/>
              <a:ext cx="540731" cy="201835"/>
            </a:xfrm>
            <a:prstGeom prst="rect">
              <a:avLst/>
            </a:prstGeom>
          </p:spPr>
        </p:pic>
      </p:grpSp>
      <p:grpSp>
        <p:nvGrpSpPr>
          <p:cNvPr id="54" name="组合 53">
            <a:extLst>
              <a:ext uri="{FF2B5EF4-FFF2-40B4-BE49-F238E27FC236}">
                <a16:creationId xmlns:a16="http://schemas.microsoft.com/office/drawing/2014/main" id="{96A047E9-5E33-4998-9CD6-4A914DB05E9B}"/>
              </a:ext>
            </a:extLst>
          </p:cNvPr>
          <p:cNvGrpSpPr/>
          <p:nvPr/>
        </p:nvGrpSpPr>
        <p:grpSpPr>
          <a:xfrm>
            <a:off x="4032188" y="4092940"/>
            <a:ext cx="253797" cy="314911"/>
            <a:chOff x="6857373" y="1165447"/>
            <a:chExt cx="1222549" cy="1392906"/>
          </a:xfrm>
        </p:grpSpPr>
        <p:sp>
          <p:nvSpPr>
            <p:cNvPr id="55" name="流程图: 接点 54">
              <a:extLst>
                <a:ext uri="{FF2B5EF4-FFF2-40B4-BE49-F238E27FC236}">
                  <a16:creationId xmlns:a16="http://schemas.microsoft.com/office/drawing/2014/main" id="{9688ADDD-47AE-4D0B-ABA1-2DE3A40A6064}"/>
                </a:ext>
              </a:extLst>
            </p:cNvPr>
            <p:cNvSpPr/>
            <p:nvPr/>
          </p:nvSpPr>
          <p:spPr>
            <a:xfrm>
              <a:off x="7335611" y="1165447"/>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6" name="流程图: 接点 55">
              <a:extLst>
                <a:ext uri="{FF2B5EF4-FFF2-40B4-BE49-F238E27FC236}">
                  <a16:creationId xmlns:a16="http://schemas.microsoft.com/office/drawing/2014/main" id="{4DB6C4C7-1E2B-476C-AA3C-14BF479CDC84}"/>
                </a:ext>
              </a:extLst>
            </p:cNvPr>
            <p:cNvSpPr/>
            <p:nvPr/>
          </p:nvSpPr>
          <p:spPr>
            <a:xfrm>
              <a:off x="7875815" y="1503589"/>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7" name="流程图: 接点 56">
              <a:extLst>
                <a:ext uri="{FF2B5EF4-FFF2-40B4-BE49-F238E27FC236}">
                  <a16:creationId xmlns:a16="http://schemas.microsoft.com/office/drawing/2014/main" id="{C7768FE6-99DB-4838-833C-19D937CA3DA0}"/>
                </a:ext>
              </a:extLst>
            </p:cNvPr>
            <p:cNvSpPr/>
            <p:nvPr/>
          </p:nvSpPr>
          <p:spPr>
            <a:xfrm>
              <a:off x="6857373" y="2016055"/>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9" name="流程图: 接点 58">
              <a:extLst>
                <a:ext uri="{FF2B5EF4-FFF2-40B4-BE49-F238E27FC236}">
                  <a16:creationId xmlns:a16="http://schemas.microsoft.com/office/drawing/2014/main" id="{270DE778-6D5D-4F4C-A7C5-CCE9613C714C}"/>
                </a:ext>
              </a:extLst>
            </p:cNvPr>
            <p:cNvSpPr/>
            <p:nvPr/>
          </p:nvSpPr>
          <p:spPr>
            <a:xfrm>
              <a:off x="6857374" y="1503590"/>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60" name="流程图: 接点 59">
              <a:extLst>
                <a:ext uri="{FF2B5EF4-FFF2-40B4-BE49-F238E27FC236}">
                  <a16:creationId xmlns:a16="http://schemas.microsoft.com/office/drawing/2014/main" id="{A0E6F2F3-2624-4B31-99C7-6A8E54655461}"/>
                </a:ext>
              </a:extLst>
            </p:cNvPr>
            <p:cNvSpPr/>
            <p:nvPr/>
          </p:nvSpPr>
          <p:spPr>
            <a:xfrm>
              <a:off x="7875814" y="2016054"/>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61" name="流程图: 接点 60">
              <a:extLst>
                <a:ext uri="{FF2B5EF4-FFF2-40B4-BE49-F238E27FC236}">
                  <a16:creationId xmlns:a16="http://schemas.microsoft.com/office/drawing/2014/main" id="{B3259174-F374-4DB8-B3C5-6B4988E5F4AD}"/>
                </a:ext>
              </a:extLst>
            </p:cNvPr>
            <p:cNvSpPr/>
            <p:nvPr/>
          </p:nvSpPr>
          <p:spPr>
            <a:xfrm>
              <a:off x="7335611" y="2372610"/>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2" name="直接连接符 61">
              <a:extLst>
                <a:ext uri="{FF2B5EF4-FFF2-40B4-BE49-F238E27FC236}">
                  <a16:creationId xmlns:a16="http://schemas.microsoft.com/office/drawing/2014/main" id="{17059350-A82C-4587-A0C0-3BE117179437}"/>
                </a:ext>
              </a:extLst>
            </p:cNvPr>
            <p:cNvCxnSpPr>
              <a:stCxn id="55" idx="4"/>
              <a:endCxn id="59" idx="6"/>
            </p:cNvCxnSpPr>
            <p:nvPr/>
          </p:nvCxnSpPr>
          <p:spPr>
            <a:xfrm flipH="1">
              <a:off x="7061481" y="1351190"/>
              <a:ext cx="376184" cy="2452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B1BBB2C-831F-497A-8258-61F498244A06}"/>
                </a:ext>
              </a:extLst>
            </p:cNvPr>
            <p:cNvCxnSpPr>
              <a:stCxn id="59" idx="6"/>
              <a:endCxn id="60" idx="2"/>
            </p:cNvCxnSpPr>
            <p:nvPr/>
          </p:nvCxnSpPr>
          <p:spPr>
            <a:xfrm>
              <a:off x="7061481" y="1596462"/>
              <a:ext cx="814333" cy="5124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CF4531C-2BDC-4EA6-98E8-DB647503D66B}"/>
                </a:ext>
              </a:extLst>
            </p:cNvPr>
            <p:cNvCxnSpPr>
              <a:stCxn id="57" idx="6"/>
              <a:endCxn id="56" idx="2"/>
            </p:cNvCxnSpPr>
            <p:nvPr/>
          </p:nvCxnSpPr>
          <p:spPr>
            <a:xfrm flipV="1">
              <a:off x="7061480" y="1596461"/>
              <a:ext cx="814335" cy="51246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31A2E9E6-90A4-4B95-B2E5-1946DD88F14F}"/>
                </a:ext>
              </a:extLst>
            </p:cNvPr>
            <p:cNvCxnSpPr>
              <a:stCxn id="57" idx="6"/>
              <a:endCxn id="61" idx="0"/>
            </p:cNvCxnSpPr>
            <p:nvPr/>
          </p:nvCxnSpPr>
          <p:spPr>
            <a:xfrm>
              <a:off x="7061480" y="2108927"/>
              <a:ext cx="376185" cy="26368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E357264-D84E-433C-A12B-66159A9F3309}"/>
                </a:ext>
              </a:extLst>
            </p:cNvPr>
            <p:cNvCxnSpPr>
              <a:stCxn id="61" idx="0"/>
              <a:endCxn id="59" idx="6"/>
            </p:cNvCxnSpPr>
            <p:nvPr/>
          </p:nvCxnSpPr>
          <p:spPr>
            <a:xfrm flipH="1" flipV="1">
              <a:off x="7061481" y="1596462"/>
              <a:ext cx="376184" cy="77614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9AA52B32-6B13-44CB-BA0E-430293D4A28E}"/>
                </a:ext>
              </a:extLst>
            </p:cNvPr>
            <p:cNvCxnSpPr>
              <a:stCxn id="61" idx="0"/>
              <a:endCxn id="56" idx="2"/>
            </p:cNvCxnSpPr>
            <p:nvPr/>
          </p:nvCxnSpPr>
          <p:spPr>
            <a:xfrm flipV="1">
              <a:off x="7437665" y="1596461"/>
              <a:ext cx="438150" cy="7761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BD3F6BA-646C-475F-9537-8C8DED98E2CA}"/>
                </a:ext>
              </a:extLst>
            </p:cNvPr>
            <p:cNvCxnSpPr>
              <a:stCxn id="61" idx="0"/>
              <a:endCxn id="60" idx="2"/>
            </p:cNvCxnSpPr>
            <p:nvPr/>
          </p:nvCxnSpPr>
          <p:spPr>
            <a:xfrm flipV="1">
              <a:off x="7437665" y="2108926"/>
              <a:ext cx="438149" cy="26368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07FBCB6-8F77-41AD-8B56-27D3BA152F99}"/>
                </a:ext>
              </a:extLst>
            </p:cNvPr>
            <p:cNvCxnSpPr>
              <a:stCxn id="60" idx="2"/>
              <a:endCxn id="55" idx="4"/>
            </p:cNvCxnSpPr>
            <p:nvPr/>
          </p:nvCxnSpPr>
          <p:spPr>
            <a:xfrm flipH="1" flipV="1">
              <a:off x="7437665" y="1351190"/>
              <a:ext cx="438149" cy="75773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CECAE9F-9B52-4B18-8B9B-810C6BB5FB35}"/>
                </a:ext>
              </a:extLst>
            </p:cNvPr>
            <p:cNvCxnSpPr>
              <a:stCxn id="57" idx="6"/>
              <a:endCxn id="55" idx="4"/>
            </p:cNvCxnSpPr>
            <p:nvPr/>
          </p:nvCxnSpPr>
          <p:spPr>
            <a:xfrm flipV="1">
              <a:off x="7061480" y="1351190"/>
              <a:ext cx="376185" cy="75773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36A3DBF-F1A4-4461-B58D-CD76DB601B9C}"/>
                </a:ext>
              </a:extLst>
            </p:cNvPr>
            <p:cNvCxnSpPr>
              <a:stCxn id="56" idx="2"/>
              <a:endCxn id="55" idx="4"/>
            </p:cNvCxnSpPr>
            <p:nvPr/>
          </p:nvCxnSpPr>
          <p:spPr>
            <a:xfrm flipH="1" flipV="1">
              <a:off x="7437665" y="1351190"/>
              <a:ext cx="438150" cy="24527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72" name="连接符: 肘形 71">
            <a:extLst>
              <a:ext uri="{FF2B5EF4-FFF2-40B4-BE49-F238E27FC236}">
                <a16:creationId xmlns:a16="http://schemas.microsoft.com/office/drawing/2014/main" id="{99DA4A03-228B-4189-A2FE-CCBD010C00A8}"/>
              </a:ext>
            </a:extLst>
          </p:cNvPr>
          <p:cNvCxnSpPr>
            <a:cxnSpLocks/>
          </p:cNvCxnSpPr>
          <p:nvPr/>
        </p:nvCxnSpPr>
        <p:spPr>
          <a:xfrm rot="5400000" flipH="1" flipV="1">
            <a:off x="3704474" y="4301573"/>
            <a:ext cx="451888" cy="20860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0439C111-4F2C-4E27-A9B5-53B1397FAC58}"/>
              </a:ext>
            </a:extLst>
          </p:cNvPr>
          <p:cNvCxnSpPr>
            <a:cxnSpLocks/>
            <a:endCxn id="50" idx="0"/>
          </p:cNvCxnSpPr>
          <p:nvPr/>
        </p:nvCxnSpPr>
        <p:spPr>
          <a:xfrm rot="16200000" flipH="1">
            <a:off x="4249754" y="4239493"/>
            <a:ext cx="349387" cy="251689"/>
          </a:xfrm>
          <a:prstGeom prst="bentConnector3">
            <a:avLst>
              <a:gd name="adj1" fmla="val -13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CAB58726-C102-47B4-A3F7-55FE1E2DA80D}"/>
              </a:ext>
            </a:extLst>
          </p:cNvPr>
          <p:cNvCxnSpPr>
            <a:cxnSpLocks/>
          </p:cNvCxnSpPr>
          <p:nvPr/>
        </p:nvCxnSpPr>
        <p:spPr>
          <a:xfrm rot="10800000">
            <a:off x="4159180" y="4420090"/>
            <a:ext cx="245541" cy="26625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078B193D-116E-41AA-9066-A1FB4150575E}"/>
                  </a:ext>
                </a:extLst>
              </p:cNvPr>
              <p:cNvSpPr txBox="1"/>
              <p:nvPr/>
            </p:nvSpPr>
            <p:spPr>
              <a:xfrm>
                <a:off x="4335520" y="4112658"/>
                <a:ext cx="195486" cy="200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zh-CN" altLang="en-US" sz="1400" i="1" smtClean="0">
                              <a:latin typeface="Cambria Math" panose="02040503050406030204" pitchFamily="18" charset="0"/>
                            </a:rPr>
                            <m:t>𝜔</m:t>
                          </m:r>
                        </m:e>
                        <m:sub>
                          <m:r>
                            <a:rPr lang="en-US" altLang="zh-CN" sz="1400" b="0" i="1" smtClean="0">
                              <a:latin typeface="Cambria Math" panose="02040503050406030204" pitchFamily="18" charset="0"/>
                            </a:rPr>
                            <m:t>𝑡</m:t>
                          </m:r>
                        </m:sub>
                      </m:sSub>
                    </m:oMath>
                  </m:oMathPara>
                </a14:m>
                <a:endParaRPr lang="zh-CN" altLang="en-US" dirty="0"/>
              </a:p>
            </p:txBody>
          </p:sp>
        </mc:Choice>
        <mc:Fallback xmlns="">
          <p:sp>
            <p:nvSpPr>
              <p:cNvPr id="75" name="文本框 74">
                <a:extLst>
                  <a:ext uri="{FF2B5EF4-FFF2-40B4-BE49-F238E27FC236}">
                    <a16:creationId xmlns:a16="http://schemas.microsoft.com/office/drawing/2014/main" id="{078B193D-116E-41AA-9066-A1FB4150575E}"/>
                  </a:ext>
                </a:extLst>
              </p:cNvPr>
              <p:cNvSpPr txBox="1">
                <a:spLocks noRot="1" noChangeAspect="1" noMove="1" noResize="1" noEditPoints="1" noAdjustHandles="1" noChangeArrowheads="1" noChangeShapeType="1" noTextEdit="1"/>
              </p:cNvSpPr>
              <p:nvPr/>
            </p:nvSpPr>
            <p:spPr>
              <a:xfrm>
                <a:off x="4335520" y="4112658"/>
                <a:ext cx="195486" cy="200875"/>
              </a:xfrm>
              <a:prstGeom prst="rect">
                <a:avLst/>
              </a:prstGeom>
              <a:blipFill>
                <a:blip r:embed="rId9"/>
                <a:stretch>
                  <a:fillRect l="-21875" r="-15625"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6354E135-A053-4775-9F17-D14FB8A93D94}"/>
                  </a:ext>
                </a:extLst>
              </p:cNvPr>
              <p:cNvSpPr txBox="1"/>
              <p:nvPr/>
            </p:nvSpPr>
            <p:spPr>
              <a:xfrm>
                <a:off x="4149886" y="4667491"/>
                <a:ext cx="254358" cy="2008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zh-CN" altLang="en-US" sz="1400" i="1" smtClean="0">
                              <a:latin typeface="Cambria Math" panose="02040503050406030204" pitchFamily="18" charset="0"/>
                            </a:rPr>
                            <m:t>𝜔</m:t>
                          </m:r>
                        </m:e>
                        <m:sub>
                          <m:r>
                            <a:rPr lang="en-US" altLang="zh-CN" sz="1400" b="0" i="1" smtClean="0">
                              <a:latin typeface="Cambria Math" panose="02040503050406030204" pitchFamily="18" charset="0"/>
                            </a:rPr>
                            <m:t>𝑡</m:t>
                          </m:r>
                        </m:sub>
                        <m:sup>
                          <m:r>
                            <a:rPr lang="en-US" altLang="zh-CN" sz="1400" b="0" i="0" smtClean="0">
                              <a:latin typeface="Cambria Math" panose="02040503050406030204" pitchFamily="18" charset="0"/>
                            </a:rPr>
                            <m:t>′</m:t>
                          </m:r>
                        </m:sup>
                      </m:sSubSup>
                    </m:oMath>
                  </m:oMathPara>
                </a14:m>
                <a:endParaRPr lang="zh-CN" altLang="en-US" dirty="0"/>
              </a:p>
            </p:txBody>
          </p:sp>
        </mc:Choice>
        <mc:Fallback xmlns="">
          <p:sp>
            <p:nvSpPr>
              <p:cNvPr id="76" name="文本框 75">
                <a:extLst>
                  <a:ext uri="{FF2B5EF4-FFF2-40B4-BE49-F238E27FC236}">
                    <a16:creationId xmlns:a16="http://schemas.microsoft.com/office/drawing/2014/main" id="{6354E135-A053-4775-9F17-D14FB8A93D94}"/>
                  </a:ext>
                </a:extLst>
              </p:cNvPr>
              <p:cNvSpPr txBox="1">
                <a:spLocks noRot="1" noChangeAspect="1" noMove="1" noResize="1" noEditPoints="1" noAdjustHandles="1" noChangeArrowheads="1" noChangeShapeType="1" noTextEdit="1"/>
              </p:cNvSpPr>
              <p:nvPr/>
            </p:nvSpPr>
            <p:spPr>
              <a:xfrm>
                <a:off x="4149886" y="4667491"/>
                <a:ext cx="254358" cy="200875"/>
              </a:xfrm>
              <a:prstGeom prst="rect">
                <a:avLst/>
              </a:prstGeom>
              <a:blipFill>
                <a:blip r:embed="rId10"/>
                <a:stretch>
                  <a:fillRect l="-7317" b="-24242"/>
                </a:stretch>
              </a:blipFill>
            </p:spPr>
            <p:txBody>
              <a:bodyPr/>
              <a:lstStyle/>
              <a:p>
                <a:r>
                  <a:rPr lang="zh-CN" altLang="en-US">
                    <a:noFill/>
                  </a:rPr>
                  <a:t> </a:t>
                </a:r>
              </a:p>
            </p:txBody>
          </p:sp>
        </mc:Fallback>
      </mc:AlternateContent>
      <p:sp>
        <p:nvSpPr>
          <p:cNvPr id="77" name="矩形 76">
            <a:extLst>
              <a:ext uri="{FF2B5EF4-FFF2-40B4-BE49-F238E27FC236}">
                <a16:creationId xmlns:a16="http://schemas.microsoft.com/office/drawing/2014/main" id="{79676364-B7C7-4B29-8F55-2C3B01DC03AE}"/>
              </a:ext>
            </a:extLst>
          </p:cNvPr>
          <p:cNvSpPr/>
          <p:nvPr/>
        </p:nvSpPr>
        <p:spPr>
          <a:xfrm>
            <a:off x="3598722" y="4025607"/>
            <a:ext cx="1142868" cy="111596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8" name="图片 77">
            <a:extLst>
              <a:ext uri="{FF2B5EF4-FFF2-40B4-BE49-F238E27FC236}">
                <a16:creationId xmlns:a16="http://schemas.microsoft.com/office/drawing/2014/main" id="{7923DB64-62F0-47C2-ACCD-338FFB975FFB}"/>
              </a:ext>
            </a:extLst>
          </p:cNvPr>
          <p:cNvPicPr>
            <a:picLocks noChangeAspect="1"/>
          </p:cNvPicPr>
          <p:nvPr/>
        </p:nvPicPr>
        <p:blipFill>
          <a:blip r:embed="rId11"/>
          <a:stretch>
            <a:fillRect/>
          </a:stretch>
        </p:blipFill>
        <p:spPr>
          <a:xfrm>
            <a:off x="2639527" y="4520729"/>
            <a:ext cx="305589" cy="387631"/>
          </a:xfrm>
          <a:prstGeom prst="rect">
            <a:avLst/>
          </a:prstGeom>
        </p:spPr>
      </p:pic>
      <p:grpSp>
        <p:nvGrpSpPr>
          <p:cNvPr id="79" name="组合 78">
            <a:extLst>
              <a:ext uri="{FF2B5EF4-FFF2-40B4-BE49-F238E27FC236}">
                <a16:creationId xmlns:a16="http://schemas.microsoft.com/office/drawing/2014/main" id="{2D7D520B-97E2-494F-9516-E8B6A76DBF36}"/>
              </a:ext>
            </a:extLst>
          </p:cNvPr>
          <p:cNvGrpSpPr/>
          <p:nvPr/>
        </p:nvGrpSpPr>
        <p:grpSpPr>
          <a:xfrm>
            <a:off x="1873150" y="4646469"/>
            <a:ext cx="465063" cy="407236"/>
            <a:chOff x="2230481" y="5652015"/>
            <a:chExt cx="543842" cy="390809"/>
          </a:xfrm>
        </p:grpSpPr>
        <p:pic>
          <p:nvPicPr>
            <p:cNvPr id="80" name="图片 79">
              <a:extLst>
                <a:ext uri="{FF2B5EF4-FFF2-40B4-BE49-F238E27FC236}">
                  <a16:creationId xmlns:a16="http://schemas.microsoft.com/office/drawing/2014/main" id="{F373D276-FCB6-4959-9670-D4C3F8DB541A}"/>
                </a:ext>
              </a:extLst>
            </p:cNvPr>
            <p:cNvPicPr>
              <a:picLocks noChangeAspect="1"/>
            </p:cNvPicPr>
            <p:nvPr/>
          </p:nvPicPr>
          <p:blipFill>
            <a:blip r:embed="rId5"/>
            <a:stretch>
              <a:fillRect/>
            </a:stretch>
          </p:blipFill>
          <p:spPr>
            <a:xfrm>
              <a:off x="2243246" y="5652015"/>
              <a:ext cx="531077" cy="390809"/>
            </a:xfrm>
            <a:prstGeom prst="rect">
              <a:avLst/>
            </a:prstGeom>
          </p:spPr>
        </p:pic>
        <p:pic>
          <p:nvPicPr>
            <p:cNvPr id="81" name="图片 80">
              <a:extLst>
                <a:ext uri="{FF2B5EF4-FFF2-40B4-BE49-F238E27FC236}">
                  <a16:creationId xmlns:a16="http://schemas.microsoft.com/office/drawing/2014/main" id="{9EEAC732-0231-4C41-9DE5-13EFE2C3D557}"/>
                </a:ext>
              </a:extLst>
            </p:cNvPr>
            <p:cNvPicPr>
              <a:picLocks noChangeAspect="1"/>
            </p:cNvPicPr>
            <p:nvPr/>
          </p:nvPicPr>
          <p:blipFill>
            <a:blip r:embed="rId6"/>
            <a:stretch>
              <a:fillRect/>
            </a:stretch>
          </p:blipFill>
          <p:spPr>
            <a:xfrm>
              <a:off x="2230481" y="5809593"/>
              <a:ext cx="540730" cy="201835"/>
            </a:xfrm>
            <a:prstGeom prst="rect">
              <a:avLst/>
            </a:prstGeom>
          </p:spPr>
        </p:pic>
      </p:grpSp>
      <p:grpSp>
        <p:nvGrpSpPr>
          <p:cNvPr id="82" name="组合 81">
            <a:extLst>
              <a:ext uri="{FF2B5EF4-FFF2-40B4-BE49-F238E27FC236}">
                <a16:creationId xmlns:a16="http://schemas.microsoft.com/office/drawing/2014/main" id="{48B16C43-4614-4775-AA69-3D2AA8B07434}"/>
              </a:ext>
            </a:extLst>
          </p:cNvPr>
          <p:cNvGrpSpPr/>
          <p:nvPr/>
        </p:nvGrpSpPr>
        <p:grpSpPr>
          <a:xfrm>
            <a:off x="2279352" y="4096722"/>
            <a:ext cx="253797" cy="313547"/>
            <a:chOff x="6857373" y="1165447"/>
            <a:chExt cx="1222549" cy="1392906"/>
          </a:xfrm>
        </p:grpSpPr>
        <p:sp>
          <p:nvSpPr>
            <p:cNvPr id="83" name="流程图: 接点 82">
              <a:extLst>
                <a:ext uri="{FF2B5EF4-FFF2-40B4-BE49-F238E27FC236}">
                  <a16:creationId xmlns:a16="http://schemas.microsoft.com/office/drawing/2014/main" id="{DB12F4F8-7C21-461E-8FEC-9E44274A0B3B}"/>
                </a:ext>
              </a:extLst>
            </p:cNvPr>
            <p:cNvSpPr/>
            <p:nvPr/>
          </p:nvSpPr>
          <p:spPr>
            <a:xfrm>
              <a:off x="7335611" y="1165447"/>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4" name="流程图: 接点 83">
              <a:extLst>
                <a:ext uri="{FF2B5EF4-FFF2-40B4-BE49-F238E27FC236}">
                  <a16:creationId xmlns:a16="http://schemas.microsoft.com/office/drawing/2014/main" id="{9A22757B-3C42-4015-93ED-59D750F8FC6D}"/>
                </a:ext>
              </a:extLst>
            </p:cNvPr>
            <p:cNvSpPr/>
            <p:nvPr/>
          </p:nvSpPr>
          <p:spPr>
            <a:xfrm>
              <a:off x="7875815" y="1503589"/>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5" name="流程图: 接点 84">
              <a:extLst>
                <a:ext uri="{FF2B5EF4-FFF2-40B4-BE49-F238E27FC236}">
                  <a16:creationId xmlns:a16="http://schemas.microsoft.com/office/drawing/2014/main" id="{F2D9FBC3-F9D0-4309-A5B8-B884CF989235}"/>
                </a:ext>
              </a:extLst>
            </p:cNvPr>
            <p:cNvSpPr/>
            <p:nvPr/>
          </p:nvSpPr>
          <p:spPr>
            <a:xfrm>
              <a:off x="6857373" y="2016055"/>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6" name="流程图: 接点 85">
              <a:extLst>
                <a:ext uri="{FF2B5EF4-FFF2-40B4-BE49-F238E27FC236}">
                  <a16:creationId xmlns:a16="http://schemas.microsoft.com/office/drawing/2014/main" id="{C57AF68F-615A-4B76-8538-9CE6D22E31D2}"/>
                </a:ext>
              </a:extLst>
            </p:cNvPr>
            <p:cNvSpPr/>
            <p:nvPr/>
          </p:nvSpPr>
          <p:spPr>
            <a:xfrm>
              <a:off x="6857374" y="1503590"/>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7" name="流程图: 接点 86">
              <a:extLst>
                <a:ext uri="{FF2B5EF4-FFF2-40B4-BE49-F238E27FC236}">
                  <a16:creationId xmlns:a16="http://schemas.microsoft.com/office/drawing/2014/main" id="{FD1BC2D0-8D9A-4D5D-A5BB-55B2FDDA7E10}"/>
                </a:ext>
              </a:extLst>
            </p:cNvPr>
            <p:cNvSpPr/>
            <p:nvPr/>
          </p:nvSpPr>
          <p:spPr>
            <a:xfrm>
              <a:off x="7875814" y="2016054"/>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8" name="流程图: 接点 87">
              <a:extLst>
                <a:ext uri="{FF2B5EF4-FFF2-40B4-BE49-F238E27FC236}">
                  <a16:creationId xmlns:a16="http://schemas.microsoft.com/office/drawing/2014/main" id="{C01A8988-D0A0-4C19-8B9B-2BE8F49ABE88}"/>
                </a:ext>
              </a:extLst>
            </p:cNvPr>
            <p:cNvSpPr/>
            <p:nvPr/>
          </p:nvSpPr>
          <p:spPr>
            <a:xfrm>
              <a:off x="7335611" y="2372610"/>
              <a:ext cx="204107" cy="185743"/>
            </a:xfrm>
            <a:prstGeom prst="flowChartConnector">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89" name="直接连接符 88">
              <a:extLst>
                <a:ext uri="{FF2B5EF4-FFF2-40B4-BE49-F238E27FC236}">
                  <a16:creationId xmlns:a16="http://schemas.microsoft.com/office/drawing/2014/main" id="{7C0CB477-C1B3-427A-95CF-CD678D50C4DE}"/>
                </a:ext>
              </a:extLst>
            </p:cNvPr>
            <p:cNvCxnSpPr>
              <a:stCxn id="83" idx="4"/>
              <a:endCxn id="86" idx="6"/>
            </p:cNvCxnSpPr>
            <p:nvPr/>
          </p:nvCxnSpPr>
          <p:spPr>
            <a:xfrm flipH="1">
              <a:off x="7061481" y="1351190"/>
              <a:ext cx="376184" cy="2452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AAB23965-5AF7-482E-8722-310632A90CE0}"/>
                </a:ext>
              </a:extLst>
            </p:cNvPr>
            <p:cNvCxnSpPr>
              <a:stCxn id="86" idx="6"/>
              <a:endCxn id="87" idx="2"/>
            </p:cNvCxnSpPr>
            <p:nvPr/>
          </p:nvCxnSpPr>
          <p:spPr>
            <a:xfrm>
              <a:off x="7061481" y="1596462"/>
              <a:ext cx="814333" cy="5124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989327B5-796F-4BF4-95D4-0CC079A73B78}"/>
                </a:ext>
              </a:extLst>
            </p:cNvPr>
            <p:cNvCxnSpPr>
              <a:stCxn id="85" idx="6"/>
              <a:endCxn id="84" idx="2"/>
            </p:cNvCxnSpPr>
            <p:nvPr/>
          </p:nvCxnSpPr>
          <p:spPr>
            <a:xfrm flipV="1">
              <a:off x="7061480" y="1596461"/>
              <a:ext cx="814335" cy="51246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6A2CA68-2EFE-419E-98D3-46C234E5C44D}"/>
                </a:ext>
              </a:extLst>
            </p:cNvPr>
            <p:cNvCxnSpPr>
              <a:stCxn id="85" idx="6"/>
              <a:endCxn id="88" idx="0"/>
            </p:cNvCxnSpPr>
            <p:nvPr/>
          </p:nvCxnSpPr>
          <p:spPr>
            <a:xfrm>
              <a:off x="7061480" y="2108927"/>
              <a:ext cx="376185" cy="26368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DD6650C-3596-42CB-A283-48FB47F28A06}"/>
                </a:ext>
              </a:extLst>
            </p:cNvPr>
            <p:cNvCxnSpPr>
              <a:stCxn id="88" idx="0"/>
              <a:endCxn id="86" idx="6"/>
            </p:cNvCxnSpPr>
            <p:nvPr/>
          </p:nvCxnSpPr>
          <p:spPr>
            <a:xfrm flipH="1" flipV="1">
              <a:off x="7061481" y="1596462"/>
              <a:ext cx="376184" cy="77614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3C5FAD3-70CA-48A7-8310-AC224BD20624}"/>
                </a:ext>
              </a:extLst>
            </p:cNvPr>
            <p:cNvCxnSpPr>
              <a:stCxn id="88" idx="0"/>
              <a:endCxn id="84" idx="2"/>
            </p:cNvCxnSpPr>
            <p:nvPr/>
          </p:nvCxnSpPr>
          <p:spPr>
            <a:xfrm flipV="1">
              <a:off x="7437665" y="1596461"/>
              <a:ext cx="438150" cy="7761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8B44A52-86EF-476E-8FC7-258B3018FBE7}"/>
                </a:ext>
              </a:extLst>
            </p:cNvPr>
            <p:cNvCxnSpPr>
              <a:stCxn id="88" idx="0"/>
              <a:endCxn id="87" idx="2"/>
            </p:cNvCxnSpPr>
            <p:nvPr/>
          </p:nvCxnSpPr>
          <p:spPr>
            <a:xfrm flipV="1">
              <a:off x="7437665" y="2108926"/>
              <a:ext cx="438149" cy="26368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EE5C276E-7208-4A51-A284-D5F4A9BF86B1}"/>
                </a:ext>
              </a:extLst>
            </p:cNvPr>
            <p:cNvCxnSpPr>
              <a:stCxn id="87" idx="2"/>
              <a:endCxn id="83" idx="4"/>
            </p:cNvCxnSpPr>
            <p:nvPr/>
          </p:nvCxnSpPr>
          <p:spPr>
            <a:xfrm flipH="1" flipV="1">
              <a:off x="7437665" y="1351190"/>
              <a:ext cx="438149" cy="75773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A27353A-1E22-4ADB-AC6F-3C6F92D1F371}"/>
                </a:ext>
              </a:extLst>
            </p:cNvPr>
            <p:cNvCxnSpPr>
              <a:stCxn id="85" idx="6"/>
              <a:endCxn id="83" idx="4"/>
            </p:cNvCxnSpPr>
            <p:nvPr/>
          </p:nvCxnSpPr>
          <p:spPr>
            <a:xfrm flipV="1">
              <a:off x="7061480" y="1351190"/>
              <a:ext cx="376185" cy="75773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729CD77-A452-4F1E-87C0-77FD9A4E153A}"/>
                </a:ext>
              </a:extLst>
            </p:cNvPr>
            <p:cNvCxnSpPr>
              <a:stCxn id="84" idx="2"/>
              <a:endCxn id="83" idx="4"/>
            </p:cNvCxnSpPr>
            <p:nvPr/>
          </p:nvCxnSpPr>
          <p:spPr>
            <a:xfrm flipH="1" flipV="1">
              <a:off x="7437665" y="1351190"/>
              <a:ext cx="438150" cy="24527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99" name="连接符: 肘形 98">
            <a:extLst>
              <a:ext uri="{FF2B5EF4-FFF2-40B4-BE49-F238E27FC236}">
                <a16:creationId xmlns:a16="http://schemas.microsoft.com/office/drawing/2014/main" id="{15E6563C-9D67-4C03-B284-385723B95777}"/>
              </a:ext>
            </a:extLst>
          </p:cNvPr>
          <p:cNvCxnSpPr>
            <a:cxnSpLocks/>
          </p:cNvCxnSpPr>
          <p:nvPr/>
        </p:nvCxnSpPr>
        <p:spPr>
          <a:xfrm rot="5400000" flipH="1" flipV="1">
            <a:off x="1952616" y="4304000"/>
            <a:ext cx="449931" cy="20860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E12C3954-11F8-45EB-990C-68ADB8562370}"/>
              </a:ext>
            </a:extLst>
          </p:cNvPr>
          <p:cNvCxnSpPr>
            <a:cxnSpLocks/>
          </p:cNvCxnSpPr>
          <p:nvPr/>
        </p:nvCxnSpPr>
        <p:spPr>
          <a:xfrm rot="16200000" flipH="1">
            <a:off x="2497674" y="4242096"/>
            <a:ext cx="347874" cy="251689"/>
          </a:xfrm>
          <a:prstGeom prst="bentConnector3">
            <a:avLst>
              <a:gd name="adj1" fmla="val -13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连接符: 肘形 100">
            <a:extLst>
              <a:ext uri="{FF2B5EF4-FFF2-40B4-BE49-F238E27FC236}">
                <a16:creationId xmlns:a16="http://schemas.microsoft.com/office/drawing/2014/main" id="{BFD26FFC-9E3A-4F99-9D56-A3A9462ADB41}"/>
              </a:ext>
            </a:extLst>
          </p:cNvPr>
          <p:cNvCxnSpPr>
            <a:cxnSpLocks/>
          </p:cNvCxnSpPr>
          <p:nvPr/>
        </p:nvCxnSpPr>
        <p:spPr>
          <a:xfrm rot="10800000">
            <a:off x="2406344" y="4422456"/>
            <a:ext cx="245541" cy="26510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A1F46EB7-63AA-4A14-BEB9-9466CBD845E3}"/>
                  </a:ext>
                </a:extLst>
              </p:cNvPr>
              <p:cNvSpPr txBox="1"/>
              <p:nvPr/>
            </p:nvSpPr>
            <p:spPr>
              <a:xfrm>
                <a:off x="2582684" y="4116355"/>
                <a:ext cx="195486" cy="200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zh-CN" altLang="en-US" sz="1400" i="1" smtClean="0">
                              <a:latin typeface="Cambria Math" panose="02040503050406030204" pitchFamily="18" charset="0"/>
                            </a:rPr>
                            <m:t>𝜔</m:t>
                          </m:r>
                        </m:e>
                        <m:sub>
                          <m:r>
                            <a:rPr lang="en-US" altLang="zh-CN" sz="1400" b="0" i="1" smtClean="0">
                              <a:latin typeface="Cambria Math" panose="02040503050406030204" pitchFamily="18" charset="0"/>
                            </a:rPr>
                            <m:t>𝑡</m:t>
                          </m:r>
                        </m:sub>
                      </m:sSub>
                    </m:oMath>
                  </m:oMathPara>
                </a14:m>
                <a:endParaRPr lang="zh-CN" altLang="en-US" dirty="0"/>
              </a:p>
            </p:txBody>
          </p:sp>
        </mc:Choice>
        <mc:Fallback xmlns="">
          <p:sp>
            <p:nvSpPr>
              <p:cNvPr id="102" name="文本框 101">
                <a:extLst>
                  <a:ext uri="{FF2B5EF4-FFF2-40B4-BE49-F238E27FC236}">
                    <a16:creationId xmlns:a16="http://schemas.microsoft.com/office/drawing/2014/main" id="{A1F46EB7-63AA-4A14-BEB9-9466CBD845E3}"/>
                  </a:ext>
                </a:extLst>
              </p:cNvPr>
              <p:cNvSpPr txBox="1">
                <a:spLocks noRot="1" noChangeAspect="1" noMove="1" noResize="1" noEditPoints="1" noAdjustHandles="1" noChangeArrowheads="1" noChangeShapeType="1" noTextEdit="1"/>
              </p:cNvSpPr>
              <p:nvPr/>
            </p:nvSpPr>
            <p:spPr>
              <a:xfrm>
                <a:off x="2582684" y="4116355"/>
                <a:ext cx="195486" cy="200005"/>
              </a:xfrm>
              <a:prstGeom prst="rect">
                <a:avLst/>
              </a:prstGeom>
              <a:blipFill>
                <a:blip r:embed="rId7"/>
                <a:stretch>
                  <a:fillRect l="-25000" r="-15625"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732224A6-AEA3-4BF8-8EC7-DB1ECFD5CE7C}"/>
                  </a:ext>
                </a:extLst>
              </p:cNvPr>
              <p:cNvSpPr txBox="1"/>
              <p:nvPr/>
            </p:nvSpPr>
            <p:spPr>
              <a:xfrm>
                <a:off x="2397050" y="4668785"/>
                <a:ext cx="254358" cy="200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zh-CN" altLang="en-US" sz="1400" i="1" smtClean="0">
                              <a:latin typeface="Cambria Math" panose="02040503050406030204" pitchFamily="18" charset="0"/>
                            </a:rPr>
                            <m:t>𝜔</m:t>
                          </m:r>
                        </m:e>
                        <m:sub>
                          <m:r>
                            <a:rPr lang="en-US" altLang="zh-CN" sz="1400" b="0" i="1" smtClean="0">
                              <a:latin typeface="Cambria Math" panose="02040503050406030204" pitchFamily="18" charset="0"/>
                            </a:rPr>
                            <m:t>𝑡</m:t>
                          </m:r>
                        </m:sub>
                        <m:sup>
                          <m:r>
                            <a:rPr lang="en-US" altLang="zh-CN" sz="1400" b="0" i="0" smtClean="0">
                              <a:latin typeface="Cambria Math" panose="02040503050406030204" pitchFamily="18" charset="0"/>
                            </a:rPr>
                            <m:t>′</m:t>
                          </m:r>
                        </m:sup>
                      </m:sSubSup>
                    </m:oMath>
                  </m:oMathPara>
                </a14:m>
                <a:endParaRPr lang="zh-CN" altLang="en-US" dirty="0"/>
              </a:p>
            </p:txBody>
          </p:sp>
        </mc:Choice>
        <mc:Fallback xmlns="">
          <p:sp>
            <p:nvSpPr>
              <p:cNvPr id="103" name="文本框 102">
                <a:extLst>
                  <a:ext uri="{FF2B5EF4-FFF2-40B4-BE49-F238E27FC236}">
                    <a16:creationId xmlns:a16="http://schemas.microsoft.com/office/drawing/2014/main" id="{732224A6-AEA3-4BF8-8EC7-DB1ECFD5CE7C}"/>
                  </a:ext>
                </a:extLst>
              </p:cNvPr>
              <p:cNvSpPr txBox="1">
                <a:spLocks noRot="1" noChangeAspect="1" noMove="1" noResize="1" noEditPoints="1" noAdjustHandles="1" noChangeArrowheads="1" noChangeShapeType="1" noTextEdit="1"/>
              </p:cNvSpPr>
              <p:nvPr/>
            </p:nvSpPr>
            <p:spPr>
              <a:xfrm>
                <a:off x="2397050" y="4668785"/>
                <a:ext cx="254358" cy="200005"/>
              </a:xfrm>
              <a:prstGeom prst="rect">
                <a:avLst/>
              </a:prstGeom>
              <a:blipFill>
                <a:blip r:embed="rId8"/>
                <a:stretch>
                  <a:fillRect l="-4762" b="-24242"/>
                </a:stretch>
              </a:blipFill>
            </p:spPr>
            <p:txBody>
              <a:bodyPr/>
              <a:lstStyle/>
              <a:p>
                <a:r>
                  <a:rPr lang="zh-CN" altLang="en-US">
                    <a:noFill/>
                  </a:rPr>
                  <a:t> </a:t>
                </a:r>
              </a:p>
            </p:txBody>
          </p:sp>
        </mc:Fallback>
      </mc:AlternateContent>
      <p:sp>
        <p:nvSpPr>
          <p:cNvPr id="104" name="矩形 103">
            <a:extLst>
              <a:ext uri="{FF2B5EF4-FFF2-40B4-BE49-F238E27FC236}">
                <a16:creationId xmlns:a16="http://schemas.microsoft.com/office/drawing/2014/main" id="{C221CCE4-DCC0-415F-99B7-5C016817BA43}"/>
              </a:ext>
            </a:extLst>
          </p:cNvPr>
          <p:cNvSpPr/>
          <p:nvPr/>
        </p:nvSpPr>
        <p:spPr>
          <a:xfrm>
            <a:off x="1853507" y="4048725"/>
            <a:ext cx="1142868" cy="10928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a:extLst>
              <a:ext uri="{FF2B5EF4-FFF2-40B4-BE49-F238E27FC236}">
                <a16:creationId xmlns:a16="http://schemas.microsoft.com/office/drawing/2014/main" id="{637D5EE3-4D55-447F-9141-92D27C3E87CD}"/>
              </a:ext>
            </a:extLst>
          </p:cNvPr>
          <p:cNvGrpSpPr/>
          <p:nvPr/>
        </p:nvGrpSpPr>
        <p:grpSpPr>
          <a:xfrm>
            <a:off x="898890" y="4098058"/>
            <a:ext cx="253797" cy="313547"/>
            <a:chOff x="6857373" y="1165447"/>
            <a:chExt cx="1222549" cy="1392906"/>
          </a:xfrm>
        </p:grpSpPr>
        <p:sp>
          <p:nvSpPr>
            <p:cNvPr id="106" name="流程图: 接点 105">
              <a:extLst>
                <a:ext uri="{FF2B5EF4-FFF2-40B4-BE49-F238E27FC236}">
                  <a16:creationId xmlns:a16="http://schemas.microsoft.com/office/drawing/2014/main" id="{A8E05178-10A2-44C0-8AAE-75AC78518182}"/>
                </a:ext>
              </a:extLst>
            </p:cNvPr>
            <p:cNvSpPr/>
            <p:nvPr/>
          </p:nvSpPr>
          <p:spPr>
            <a:xfrm>
              <a:off x="7335611" y="1165447"/>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7" name="流程图: 接点 106">
              <a:extLst>
                <a:ext uri="{FF2B5EF4-FFF2-40B4-BE49-F238E27FC236}">
                  <a16:creationId xmlns:a16="http://schemas.microsoft.com/office/drawing/2014/main" id="{960326B8-0150-4BC1-AC8A-DDD07FAC60D1}"/>
                </a:ext>
              </a:extLst>
            </p:cNvPr>
            <p:cNvSpPr/>
            <p:nvPr/>
          </p:nvSpPr>
          <p:spPr>
            <a:xfrm>
              <a:off x="7875815" y="1503589"/>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8" name="流程图: 接点 107">
              <a:extLst>
                <a:ext uri="{FF2B5EF4-FFF2-40B4-BE49-F238E27FC236}">
                  <a16:creationId xmlns:a16="http://schemas.microsoft.com/office/drawing/2014/main" id="{D01CC24B-1420-401F-AF5A-5E187EA180D2}"/>
                </a:ext>
              </a:extLst>
            </p:cNvPr>
            <p:cNvSpPr/>
            <p:nvPr/>
          </p:nvSpPr>
          <p:spPr>
            <a:xfrm>
              <a:off x="6857373" y="2016055"/>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9" name="流程图: 接点 108">
              <a:extLst>
                <a:ext uri="{FF2B5EF4-FFF2-40B4-BE49-F238E27FC236}">
                  <a16:creationId xmlns:a16="http://schemas.microsoft.com/office/drawing/2014/main" id="{A6DAAF4B-CA18-44E6-972A-864D41E2389F}"/>
                </a:ext>
              </a:extLst>
            </p:cNvPr>
            <p:cNvSpPr/>
            <p:nvPr/>
          </p:nvSpPr>
          <p:spPr>
            <a:xfrm>
              <a:off x="6857374" y="1503590"/>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10" name="流程图: 接点 109">
              <a:extLst>
                <a:ext uri="{FF2B5EF4-FFF2-40B4-BE49-F238E27FC236}">
                  <a16:creationId xmlns:a16="http://schemas.microsoft.com/office/drawing/2014/main" id="{A2A803C5-0FF3-4448-B33C-C948E5E404BE}"/>
                </a:ext>
              </a:extLst>
            </p:cNvPr>
            <p:cNvSpPr/>
            <p:nvPr/>
          </p:nvSpPr>
          <p:spPr>
            <a:xfrm>
              <a:off x="7875814" y="2016054"/>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11" name="流程图: 接点 110">
              <a:extLst>
                <a:ext uri="{FF2B5EF4-FFF2-40B4-BE49-F238E27FC236}">
                  <a16:creationId xmlns:a16="http://schemas.microsoft.com/office/drawing/2014/main" id="{60E812FD-BF31-431B-B9CA-245017B26EFD}"/>
                </a:ext>
              </a:extLst>
            </p:cNvPr>
            <p:cNvSpPr/>
            <p:nvPr/>
          </p:nvSpPr>
          <p:spPr>
            <a:xfrm>
              <a:off x="7335611" y="2372610"/>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12" name="直接连接符 111">
              <a:extLst>
                <a:ext uri="{FF2B5EF4-FFF2-40B4-BE49-F238E27FC236}">
                  <a16:creationId xmlns:a16="http://schemas.microsoft.com/office/drawing/2014/main" id="{034B914D-05A7-4BC2-8254-AF9A3DC72256}"/>
                </a:ext>
              </a:extLst>
            </p:cNvPr>
            <p:cNvCxnSpPr>
              <a:stCxn id="106" idx="4"/>
              <a:endCxn id="109" idx="6"/>
            </p:cNvCxnSpPr>
            <p:nvPr/>
          </p:nvCxnSpPr>
          <p:spPr>
            <a:xfrm flipH="1">
              <a:off x="7061481" y="1351190"/>
              <a:ext cx="376184" cy="245272"/>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7FB40E69-D0AE-431E-8F8C-AC3D1EDF2B67}"/>
                </a:ext>
              </a:extLst>
            </p:cNvPr>
            <p:cNvCxnSpPr>
              <a:stCxn id="109" idx="6"/>
              <a:endCxn id="110" idx="2"/>
            </p:cNvCxnSpPr>
            <p:nvPr/>
          </p:nvCxnSpPr>
          <p:spPr>
            <a:xfrm>
              <a:off x="7061481" y="1596462"/>
              <a:ext cx="814333" cy="512464"/>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95CC346-96CE-45BA-B282-7D273DD12CF5}"/>
                </a:ext>
              </a:extLst>
            </p:cNvPr>
            <p:cNvCxnSpPr>
              <a:stCxn id="108" idx="6"/>
              <a:endCxn id="107" idx="2"/>
            </p:cNvCxnSpPr>
            <p:nvPr/>
          </p:nvCxnSpPr>
          <p:spPr>
            <a:xfrm flipV="1">
              <a:off x="7061480" y="1596461"/>
              <a:ext cx="814335" cy="512466"/>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5BB41DEA-EB3A-43EC-AC5F-CB6D08744D97}"/>
                </a:ext>
              </a:extLst>
            </p:cNvPr>
            <p:cNvCxnSpPr>
              <a:stCxn id="108" idx="6"/>
              <a:endCxn id="111" idx="0"/>
            </p:cNvCxnSpPr>
            <p:nvPr/>
          </p:nvCxnSpPr>
          <p:spPr>
            <a:xfrm>
              <a:off x="7061480" y="2108927"/>
              <a:ext cx="376185" cy="263683"/>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995CC39D-8D6F-4AA3-B0DF-81B2A9926C2C}"/>
                </a:ext>
              </a:extLst>
            </p:cNvPr>
            <p:cNvCxnSpPr>
              <a:stCxn id="111" idx="0"/>
              <a:endCxn id="109" idx="6"/>
            </p:cNvCxnSpPr>
            <p:nvPr/>
          </p:nvCxnSpPr>
          <p:spPr>
            <a:xfrm flipH="1" flipV="1">
              <a:off x="7061481" y="1596462"/>
              <a:ext cx="376184" cy="776148"/>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F9D18D8-C99D-4107-8ED0-DED709A5FD01}"/>
                </a:ext>
              </a:extLst>
            </p:cNvPr>
            <p:cNvCxnSpPr>
              <a:stCxn id="111" idx="0"/>
              <a:endCxn id="107" idx="2"/>
            </p:cNvCxnSpPr>
            <p:nvPr/>
          </p:nvCxnSpPr>
          <p:spPr>
            <a:xfrm flipV="1">
              <a:off x="7437665" y="1596461"/>
              <a:ext cx="438150" cy="776149"/>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D448C2F-2FAA-4ABC-8352-B14E4409DFDE}"/>
                </a:ext>
              </a:extLst>
            </p:cNvPr>
            <p:cNvCxnSpPr>
              <a:stCxn id="111" idx="0"/>
              <a:endCxn id="110" idx="2"/>
            </p:cNvCxnSpPr>
            <p:nvPr/>
          </p:nvCxnSpPr>
          <p:spPr>
            <a:xfrm flipV="1">
              <a:off x="7437665" y="2108926"/>
              <a:ext cx="438149" cy="263684"/>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848B26DA-B1B9-4CD1-90D7-9B3560BEFB66}"/>
                </a:ext>
              </a:extLst>
            </p:cNvPr>
            <p:cNvCxnSpPr>
              <a:stCxn id="110" idx="2"/>
              <a:endCxn id="106" idx="4"/>
            </p:cNvCxnSpPr>
            <p:nvPr/>
          </p:nvCxnSpPr>
          <p:spPr>
            <a:xfrm flipH="1" flipV="1">
              <a:off x="7437665" y="1351190"/>
              <a:ext cx="438149" cy="757736"/>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86A9A17-C6BE-4809-BC68-79C4A56F87D7}"/>
                </a:ext>
              </a:extLst>
            </p:cNvPr>
            <p:cNvCxnSpPr>
              <a:stCxn id="108" idx="6"/>
              <a:endCxn id="106" idx="4"/>
            </p:cNvCxnSpPr>
            <p:nvPr/>
          </p:nvCxnSpPr>
          <p:spPr>
            <a:xfrm flipV="1">
              <a:off x="7061480" y="1351190"/>
              <a:ext cx="376185" cy="757737"/>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39F499C-6E84-41B0-AA93-3F1E1DDFE639}"/>
                </a:ext>
              </a:extLst>
            </p:cNvPr>
            <p:cNvCxnSpPr>
              <a:stCxn id="107" idx="2"/>
              <a:endCxn id="106" idx="4"/>
            </p:cNvCxnSpPr>
            <p:nvPr/>
          </p:nvCxnSpPr>
          <p:spPr>
            <a:xfrm flipH="1" flipV="1">
              <a:off x="7437665" y="1351190"/>
              <a:ext cx="438150" cy="245271"/>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grpSp>
      <p:grpSp>
        <p:nvGrpSpPr>
          <p:cNvPr id="122" name="组合 121">
            <a:extLst>
              <a:ext uri="{FF2B5EF4-FFF2-40B4-BE49-F238E27FC236}">
                <a16:creationId xmlns:a16="http://schemas.microsoft.com/office/drawing/2014/main" id="{2CA6D7BA-D3DE-45B4-A064-4EC305FCB44B}"/>
              </a:ext>
            </a:extLst>
          </p:cNvPr>
          <p:cNvGrpSpPr/>
          <p:nvPr/>
        </p:nvGrpSpPr>
        <p:grpSpPr>
          <a:xfrm>
            <a:off x="4032188" y="4092940"/>
            <a:ext cx="253797" cy="314911"/>
            <a:chOff x="6857373" y="1165447"/>
            <a:chExt cx="1222549" cy="1392906"/>
          </a:xfrm>
        </p:grpSpPr>
        <p:sp>
          <p:nvSpPr>
            <p:cNvPr id="123" name="流程图: 接点 122">
              <a:extLst>
                <a:ext uri="{FF2B5EF4-FFF2-40B4-BE49-F238E27FC236}">
                  <a16:creationId xmlns:a16="http://schemas.microsoft.com/office/drawing/2014/main" id="{C0D981A8-1F96-4FFD-AD5B-8F8E6BEDF65C}"/>
                </a:ext>
              </a:extLst>
            </p:cNvPr>
            <p:cNvSpPr/>
            <p:nvPr/>
          </p:nvSpPr>
          <p:spPr>
            <a:xfrm>
              <a:off x="7335611" y="1165447"/>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24" name="流程图: 接点 123">
              <a:extLst>
                <a:ext uri="{FF2B5EF4-FFF2-40B4-BE49-F238E27FC236}">
                  <a16:creationId xmlns:a16="http://schemas.microsoft.com/office/drawing/2014/main" id="{07F8E7B8-8ABF-4FB8-913D-C53F5E075C39}"/>
                </a:ext>
              </a:extLst>
            </p:cNvPr>
            <p:cNvSpPr/>
            <p:nvPr/>
          </p:nvSpPr>
          <p:spPr>
            <a:xfrm>
              <a:off x="7875815" y="1503589"/>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25" name="流程图: 接点 124">
              <a:extLst>
                <a:ext uri="{FF2B5EF4-FFF2-40B4-BE49-F238E27FC236}">
                  <a16:creationId xmlns:a16="http://schemas.microsoft.com/office/drawing/2014/main" id="{7F37CE8D-4E03-49A1-B922-7E6E5DC1DC84}"/>
                </a:ext>
              </a:extLst>
            </p:cNvPr>
            <p:cNvSpPr/>
            <p:nvPr/>
          </p:nvSpPr>
          <p:spPr>
            <a:xfrm>
              <a:off x="6857373" y="2016055"/>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26" name="流程图: 接点 125">
              <a:extLst>
                <a:ext uri="{FF2B5EF4-FFF2-40B4-BE49-F238E27FC236}">
                  <a16:creationId xmlns:a16="http://schemas.microsoft.com/office/drawing/2014/main" id="{B046B6E6-C635-48F5-AF49-78AC5CDE4554}"/>
                </a:ext>
              </a:extLst>
            </p:cNvPr>
            <p:cNvSpPr/>
            <p:nvPr/>
          </p:nvSpPr>
          <p:spPr>
            <a:xfrm>
              <a:off x="6857374" y="1503590"/>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27" name="流程图: 接点 126">
              <a:extLst>
                <a:ext uri="{FF2B5EF4-FFF2-40B4-BE49-F238E27FC236}">
                  <a16:creationId xmlns:a16="http://schemas.microsoft.com/office/drawing/2014/main" id="{1A1ED2D4-CADF-495C-8C3C-32AAD408D069}"/>
                </a:ext>
              </a:extLst>
            </p:cNvPr>
            <p:cNvSpPr/>
            <p:nvPr/>
          </p:nvSpPr>
          <p:spPr>
            <a:xfrm>
              <a:off x="7875814" y="2016054"/>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28" name="流程图: 接点 127">
              <a:extLst>
                <a:ext uri="{FF2B5EF4-FFF2-40B4-BE49-F238E27FC236}">
                  <a16:creationId xmlns:a16="http://schemas.microsoft.com/office/drawing/2014/main" id="{44CEC000-65E0-48C7-AD72-0617201FB027}"/>
                </a:ext>
              </a:extLst>
            </p:cNvPr>
            <p:cNvSpPr/>
            <p:nvPr/>
          </p:nvSpPr>
          <p:spPr>
            <a:xfrm>
              <a:off x="7335611" y="2372610"/>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29" name="直接连接符 128">
              <a:extLst>
                <a:ext uri="{FF2B5EF4-FFF2-40B4-BE49-F238E27FC236}">
                  <a16:creationId xmlns:a16="http://schemas.microsoft.com/office/drawing/2014/main" id="{FCD699DC-D32B-4666-8E91-95937DE9457C}"/>
                </a:ext>
              </a:extLst>
            </p:cNvPr>
            <p:cNvCxnSpPr>
              <a:stCxn id="123" idx="4"/>
              <a:endCxn id="126" idx="6"/>
            </p:cNvCxnSpPr>
            <p:nvPr/>
          </p:nvCxnSpPr>
          <p:spPr>
            <a:xfrm flipH="1">
              <a:off x="7061481" y="1351190"/>
              <a:ext cx="376184" cy="245272"/>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AE61936F-17EF-48D2-B523-E794E360DF47}"/>
                </a:ext>
              </a:extLst>
            </p:cNvPr>
            <p:cNvCxnSpPr>
              <a:stCxn id="126" idx="6"/>
              <a:endCxn id="127" idx="2"/>
            </p:cNvCxnSpPr>
            <p:nvPr/>
          </p:nvCxnSpPr>
          <p:spPr>
            <a:xfrm>
              <a:off x="7061481" y="1596462"/>
              <a:ext cx="814333" cy="512464"/>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E5345298-745C-40A4-9963-A289559D434F}"/>
                </a:ext>
              </a:extLst>
            </p:cNvPr>
            <p:cNvCxnSpPr>
              <a:stCxn id="125" idx="6"/>
              <a:endCxn id="124" idx="2"/>
            </p:cNvCxnSpPr>
            <p:nvPr/>
          </p:nvCxnSpPr>
          <p:spPr>
            <a:xfrm flipV="1">
              <a:off x="7061480" y="1596461"/>
              <a:ext cx="814335" cy="512466"/>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B73B1FFB-C0F7-4385-95FD-4C68CFBF1B93}"/>
                </a:ext>
              </a:extLst>
            </p:cNvPr>
            <p:cNvCxnSpPr>
              <a:stCxn id="125" idx="6"/>
              <a:endCxn id="128" idx="0"/>
            </p:cNvCxnSpPr>
            <p:nvPr/>
          </p:nvCxnSpPr>
          <p:spPr>
            <a:xfrm>
              <a:off x="7061480" y="2108927"/>
              <a:ext cx="376185" cy="263683"/>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89F13345-01BC-4559-B83D-D94AFE494D88}"/>
                </a:ext>
              </a:extLst>
            </p:cNvPr>
            <p:cNvCxnSpPr>
              <a:stCxn id="128" idx="0"/>
              <a:endCxn id="126" idx="6"/>
            </p:cNvCxnSpPr>
            <p:nvPr/>
          </p:nvCxnSpPr>
          <p:spPr>
            <a:xfrm flipH="1" flipV="1">
              <a:off x="7061481" y="1596462"/>
              <a:ext cx="376184" cy="776148"/>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F0C2E219-E870-441B-8B98-574A4CB1AFCF}"/>
                </a:ext>
              </a:extLst>
            </p:cNvPr>
            <p:cNvCxnSpPr>
              <a:stCxn id="128" idx="0"/>
              <a:endCxn id="124" idx="2"/>
            </p:cNvCxnSpPr>
            <p:nvPr/>
          </p:nvCxnSpPr>
          <p:spPr>
            <a:xfrm flipV="1">
              <a:off x="7437665" y="1596461"/>
              <a:ext cx="438150" cy="776149"/>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7302B8EC-8266-4E22-AAC1-287488ACB1AA}"/>
                </a:ext>
              </a:extLst>
            </p:cNvPr>
            <p:cNvCxnSpPr>
              <a:stCxn id="128" idx="0"/>
              <a:endCxn id="127" idx="2"/>
            </p:cNvCxnSpPr>
            <p:nvPr/>
          </p:nvCxnSpPr>
          <p:spPr>
            <a:xfrm flipV="1">
              <a:off x="7437665" y="2108926"/>
              <a:ext cx="438149" cy="263684"/>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964D26E0-9A16-4FE9-841B-B7B043ED96EE}"/>
                </a:ext>
              </a:extLst>
            </p:cNvPr>
            <p:cNvCxnSpPr>
              <a:stCxn id="127" idx="2"/>
              <a:endCxn id="123" idx="4"/>
            </p:cNvCxnSpPr>
            <p:nvPr/>
          </p:nvCxnSpPr>
          <p:spPr>
            <a:xfrm flipH="1" flipV="1">
              <a:off x="7437665" y="1351190"/>
              <a:ext cx="438149" cy="757736"/>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C964A0D3-4E6F-4276-8DAE-73F50D422861}"/>
                </a:ext>
              </a:extLst>
            </p:cNvPr>
            <p:cNvCxnSpPr>
              <a:stCxn id="125" idx="6"/>
              <a:endCxn id="123" idx="4"/>
            </p:cNvCxnSpPr>
            <p:nvPr/>
          </p:nvCxnSpPr>
          <p:spPr>
            <a:xfrm flipV="1">
              <a:off x="7061480" y="1351190"/>
              <a:ext cx="376185" cy="757737"/>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65220E1C-F8EB-404B-AE94-540EEECDD306}"/>
                </a:ext>
              </a:extLst>
            </p:cNvPr>
            <p:cNvCxnSpPr>
              <a:stCxn id="124" idx="2"/>
              <a:endCxn id="123" idx="4"/>
            </p:cNvCxnSpPr>
            <p:nvPr/>
          </p:nvCxnSpPr>
          <p:spPr>
            <a:xfrm flipH="1" flipV="1">
              <a:off x="7437665" y="1351190"/>
              <a:ext cx="438150" cy="245271"/>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grpSp>
      <p:grpSp>
        <p:nvGrpSpPr>
          <p:cNvPr id="139" name="组合 138">
            <a:extLst>
              <a:ext uri="{FF2B5EF4-FFF2-40B4-BE49-F238E27FC236}">
                <a16:creationId xmlns:a16="http://schemas.microsoft.com/office/drawing/2014/main" id="{B3179CB1-14D5-46D0-AE79-A26838FDE2B1}"/>
              </a:ext>
            </a:extLst>
          </p:cNvPr>
          <p:cNvGrpSpPr/>
          <p:nvPr/>
        </p:nvGrpSpPr>
        <p:grpSpPr>
          <a:xfrm>
            <a:off x="2278895" y="4096750"/>
            <a:ext cx="253797" cy="313547"/>
            <a:chOff x="6857373" y="1165447"/>
            <a:chExt cx="1222549" cy="1392906"/>
          </a:xfrm>
        </p:grpSpPr>
        <p:sp>
          <p:nvSpPr>
            <p:cNvPr id="140" name="流程图: 接点 139">
              <a:extLst>
                <a:ext uri="{FF2B5EF4-FFF2-40B4-BE49-F238E27FC236}">
                  <a16:creationId xmlns:a16="http://schemas.microsoft.com/office/drawing/2014/main" id="{83A10B91-42B2-40A5-8B43-8A6043128B02}"/>
                </a:ext>
              </a:extLst>
            </p:cNvPr>
            <p:cNvSpPr/>
            <p:nvPr/>
          </p:nvSpPr>
          <p:spPr>
            <a:xfrm>
              <a:off x="7335611" y="1165447"/>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1" name="流程图: 接点 140">
              <a:extLst>
                <a:ext uri="{FF2B5EF4-FFF2-40B4-BE49-F238E27FC236}">
                  <a16:creationId xmlns:a16="http://schemas.microsoft.com/office/drawing/2014/main" id="{BE0E002D-CCBA-4C80-8D3F-CA3A93179AA9}"/>
                </a:ext>
              </a:extLst>
            </p:cNvPr>
            <p:cNvSpPr/>
            <p:nvPr/>
          </p:nvSpPr>
          <p:spPr>
            <a:xfrm>
              <a:off x="7875815" y="1503589"/>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2" name="流程图: 接点 141">
              <a:extLst>
                <a:ext uri="{FF2B5EF4-FFF2-40B4-BE49-F238E27FC236}">
                  <a16:creationId xmlns:a16="http://schemas.microsoft.com/office/drawing/2014/main" id="{9386AE28-FB9A-493A-9A99-9AF6BD1A79B7}"/>
                </a:ext>
              </a:extLst>
            </p:cNvPr>
            <p:cNvSpPr/>
            <p:nvPr/>
          </p:nvSpPr>
          <p:spPr>
            <a:xfrm>
              <a:off x="6857373" y="2016055"/>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3" name="流程图: 接点 142">
              <a:extLst>
                <a:ext uri="{FF2B5EF4-FFF2-40B4-BE49-F238E27FC236}">
                  <a16:creationId xmlns:a16="http://schemas.microsoft.com/office/drawing/2014/main" id="{5B0C9FBB-6B1D-46AE-B97F-B5615B969611}"/>
                </a:ext>
              </a:extLst>
            </p:cNvPr>
            <p:cNvSpPr/>
            <p:nvPr/>
          </p:nvSpPr>
          <p:spPr>
            <a:xfrm>
              <a:off x="6857374" y="1503590"/>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4" name="流程图: 接点 143">
              <a:extLst>
                <a:ext uri="{FF2B5EF4-FFF2-40B4-BE49-F238E27FC236}">
                  <a16:creationId xmlns:a16="http://schemas.microsoft.com/office/drawing/2014/main" id="{11BBB31B-B495-4F4B-A561-A2BA946DEC9E}"/>
                </a:ext>
              </a:extLst>
            </p:cNvPr>
            <p:cNvSpPr/>
            <p:nvPr/>
          </p:nvSpPr>
          <p:spPr>
            <a:xfrm>
              <a:off x="7875814" y="2016054"/>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5" name="流程图: 接点 144">
              <a:extLst>
                <a:ext uri="{FF2B5EF4-FFF2-40B4-BE49-F238E27FC236}">
                  <a16:creationId xmlns:a16="http://schemas.microsoft.com/office/drawing/2014/main" id="{527A2A53-64A9-46C6-96C3-377AD7C60630}"/>
                </a:ext>
              </a:extLst>
            </p:cNvPr>
            <p:cNvSpPr/>
            <p:nvPr/>
          </p:nvSpPr>
          <p:spPr>
            <a:xfrm>
              <a:off x="7335611" y="2372610"/>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46" name="直接连接符 145">
              <a:extLst>
                <a:ext uri="{FF2B5EF4-FFF2-40B4-BE49-F238E27FC236}">
                  <a16:creationId xmlns:a16="http://schemas.microsoft.com/office/drawing/2014/main" id="{7C837E8B-12E1-4997-B8DB-210639743179}"/>
                </a:ext>
              </a:extLst>
            </p:cNvPr>
            <p:cNvCxnSpPr>
              <a:stCxn id="140" idx="4"/>
              <a:endCxn id="143" idx="6"/>
            </p:cNvCxnSpPr>
            <p:nvPr/>
          </p:nvCxnSpPr>
          <p:spPr>
            <a:xfrm flipH="1">
              <a:off x="7061481" y="1351190"/>
              <a:ext cx="376184" cy="245272"/>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08CDC437-4DB0-4104-ABC7-255C9D6FB4FF}"/>
                </a:ext>
              </a:extLst>
            </p:cNvPr>
            <p:cNvCxnSpPr>
              <a:stCxn id="143" idx="6"/>
              <a:endCxn id="144" idx="2"/>
            </p:cNvCxnSpPr>
            <p:nvPr/>
          </p:nvCxnSpPr>
          <p:spPr>
            <a:xfrm>
              <a:off x="7061481" y="1596462"/>
              <a:ext cx="814333" cy="512464"/>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FEC483BD-C672-4509-86BC-A1EFF20BCC42}"/>
                </a:ext>
              </a:extLst>
            </p:cNvPr>
            <p:cNvCxnSpPr>
              <a:stCxn id="142" idx="6"/>
              <a:endCxn id="141" idx="2"/>
            </p:cNvCxnSpPr>
            <p:nvPr/>
          </p:nvCxnSpPr>
          <p:spPr>
            <a:xfrm flipV="1">
              <a:off x="7061480" y="1596461"/>
              <a:ext cx="814335" cy="512466"/>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120AB63B-2AC2-49B7-BEBD-87C356D01467}"/>
                </a:ext>
              </a:extLst>
            </p:cNvPr>
            <p:cNvCxnSpPr>
              <a:stCxn id="142" idx="6"/>
              <a:endCxn id="145" idx="0"/>
            </p:cNvCxnSpPr>
            <p:nvPr/>
          </p:nvCxnSpPr>
          <p:spPr>
            <a:xfrm>
              <a:off x="7061480" y="2108927"/>
              <a:ext cx="376185" cy="263683"/>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B8A2C428-8C66-4AB0-9888-FD9EC07FAB54}"/>
                </a:ext>
              </a:extLst>
            </p:cNvPr>
            <p:cNvCxnSpPr>
              <a:stCxn id="145" idx="0"/>
              <a:endCxn id="143" idx="6"/>
            </p:cNvCxnSpPr>
            <p:nvPr/>
          </p:nvCxnSpPr>
          <p:spPr>
            <a:xfrm flipH="1" flipV="1">
              <a:off x="7061481" y="1596462"/>
              <a:ext cx="376184" cy="776148"/>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0C2511ED-EC3D-4E4C-A9B3-380A4816AFC6}"/>
                </a:ext>
              </a:extLst>
            </p:cNvPr>
            <p:cNvCxnSpPr>
              <a:stCxn id="145" idx="0"/>
              <a:endCxn id="141" idx="2"/>
            </p:cNvCxnSpPr>
            <p:nvPr/>
          </p:nvCxnSpPr>
          <p:spPr>
            <a:xfrm flipV="1">
              <a:off x="7437665" y="1596461"/>
              <a:ext cx="438150" cy="776149"/>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07180781-2380-41BC-B656-DE059ECBB9B1}"/>
                </a:ext>
              </a:extLst>
            </p:cNvPr>
            <p:cNvCxnSpPr>
              <a:stCxn id="145" idx="0"/>
              <a:endCxn id="144" idx="2"/>
            </p:cNvCxnSpPr>
            <p:nvPr/>
          </p:nvCxnSpPr>
          <p:spPr>
            <a:xfrm flipV="1">
              <a:off x="7437665" y="2108926"/>
              <a:ext cx="438149" cy="263684"/>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30B7F4F5-AC93-441D-9B43-544A2E83C810}"/>
                </a:ext>
              </a:extLst>
            </p:cNvPr>
            <p:cNvCxnSpPr>
              <a:stCxn id="144" idx="2"/>
              <a:endCxn id="140" idx="4"/>
            </p:cNvCxnSpPr>
            <p:nvPr/>
          </p:nvCxnSpPr>
          <p:spPr>
            <a:xfrm flipH="1" flipV="1">
              <a:off x="7437665" y="1351190"/>
              <a:ext cx="438149" cy="757736"/>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B285234F-BFEA-4CB6-A421-8C82FA9BCB15}"/>
                </a:ext>
              </a:extLst>
            </p:cNvPr>
            <p:cNvCxnSpPr>
              <a:stCxn id="142" idx="6"/>
              <a:endCxn id="140" idx="4"/>
            </p:cNvCxnSpPr>
            <p:nvPr/>
          </p:nvCxnSpPr>
          <p:spPr>
            <a:xfrm flipV="1">
              <a:off x="7061480" y="1351190"/>
              <a:ext cx="376185" cy="757737"/>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F1C596E8-41A0-4E16-AC37-06E9DBF64D41}"/>
                </a:ext>
              </a:extLst>
            </p:cNvPr>
            <p:cNvCxnSpPr>
              <a:stCxn id="141" idx="2"/>
              <a:endCxn id="140" idx="4"/>
            </p:cNvCxnSpPr>
            <p:nvPr/>
          </p:nvCxnSpPr>
          <p:spPr>
            <a:xfrm flipH="1" flipV="1">
              <a:off x="7437665" y="1351190"/>
              <a:ext cx="438150" cy="245271"/>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grpSp>
      <p:grpSp>
        <p:nvGrpSpPr>
          <p:cNvPr id="156" name="组合 155">
            <a:extLst>
              <a:ext uri="{FF2B5EF4-FFF2-40B4-BE49-F238E27FC236}">
                <a16:creationId xmlns:a16="http://schemas.microsoft.com/office/drawing/2014/main" id="{0C8A4C18-4E1C-484B-B1B4-116D41063785}"/>
              </a:ext>
            </a:extLst>
          </p:cNvPr>
          <p:cNvGrpSpPr/>
          <p:nvPr/>
        </p:nvGrpSpPr>
        <p:grpSpPr>
          <a:xfrm>
            <a:off x="898313" y="4108816"/>
            <a:ext cx="240008" cy="300601"/>
            <a:chOff x="6857373" y="1165447"/>
            <a:chExt cx="1222549" cy="1392906"/>
          </a:xfrm>
        </p:grpSpPr>
        <p:sp>
          <p:nvSpPr>
            <p:cNvPr id="157" name="流程图: 接点 156">
              <a:extLst>
                <a:ext uri="{FF2B5EF4-FFF2-40B4-BE49-F238E27FC236}">
                  <a16:creationId xmlns:a16="http://schemas.microsoft.com/office/drawing/2014/main" id="{A00ABB80-A667-42F4-A62A-5C350B0C3FCA}"/>
                </a:ext>
              </a:extLst>
            </p:cNvPr>
            <p:cNvSpPr/>
            <p:nvPr/>
          </p:nvSpPr>
          <p:spPr>
            <a:xfrm>
              <a:off x="7335611" y="1165447"/>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58" name="流程图: 接点 157">
              <a:extLst>
                <a:ext uri="{FF2B5EF4-FFF2-40B4-BE49-F238E27FC236}">
                  <a16:creationId xmlns:a16="http://schemas.microsoft.com/office/drawing/2014/main" id="{34D3D437-A7E4-48E4-BE32-915D11CD1C3A}"/>
                </a:ext>
              </a:extLst>
            </p:cNvPr>
            <p:cNvSpPr/>
            <p:nvPr/>
          </p:nvSpPr>
          <p:spPr>
            <a:xfrm>
              <a:off x="7875815" y="1503589"/>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59" name="流程图: 接点 158">
              <a:extLst>
                <a:ext uri="{FF2B5EF4-FFF2-40B4-BE49-F238E27FC236}">
                  <a16:creationId xmlns:a16="http://schemas.microsoft.com/office/drawing/2014/main" id="{FE61AB2D-7012-4B89-9F5B-AD339EC7FCA0}"/>
                </a:ext>
              </a:extLst>
            </p:cNvPr>
            <p:cNvSpPr/>
            <p:nvPr/>
          </p:nvSpPr>
          <p:spPr>
            <a:xfrm>
              <a:off x="6857373" y="2016055"/>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0" name="流程图: 接点 159">
              <a:extLst>
                <a:ext uri="{FF2B5EF4-FFF2-40B4-BE49-F238E27FC236}">
                  <a16:creationId xmlns:a16="http://schemas.microsoft.com/office/drawing/2014/main" id="{5E07614A-FB6B-4A25-8ED4-BC31CD1E2D8B}"/>
                </a:ext>
              </a:extLst>
            </p:cNvPr>
            <p:cNvSpPr/>
            <p:nvPr/>
          </p:nvSpPr>
          <p:spPr>
            <a:xfrm>
              <a:off x="6857374" y="1503590"/>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1" name="流程图: 接点 160">
              <a:extLst>
                <a:ext uri="{FF2B5EF4-FFF2-40B4-BE49-F238E27FC236}">
                  <a16:creationId xmlns:a16="http://schemas.microsoft.com/office/drawing/2014/main" id="{753C80B2-4EDE-46AE-A5A9-331E4CB00D06}"/>
                </a:ext>
              </a:extLst>
            </p:cNvPr>
            <p:cNvSpPr/>
            <p:nvPr/>
          </p:nvSpPr>
          <p:spPr>
            <a:xfrm>
              <a:off x="7875814" y="2016054"/>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2" name="流程图: 接点 161">
              <a:extLst>
                <a:ext uri="{FF2B5EF4-FFF2-40B4-BE49-F238E27FC236}">
                  <a16:creationId xmlns:a16="http://schemas.microsoft.com/office/drawing/2014/main" id="{7794C3B7-0437-453E-AFD1-E423C485A7AC}"/>
                </a:ext>
              </a:extLst>
            </p:cNvPr>
            <p:cNvSpPr/>
            <p:nvPr/>
          </p:nvSpPr>
          <p:spPr>
            <a:xfrm>
              <a:off x="7335611" y="2372610"/>
              <a:ext cx="204107" cy="185743"/>
            </a:xfrm>
            <a:prstGeom prst="flowChartConnector">
              <a:avLst/>
            </a:prstGeom>
            <a:no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63" name="直接连接符 162">
              <a:extLst>
                <a:ext uri="{FF2B5EF4-FFF2-40B4-BE49-F238E27FC236}">
                  <a16:creationId xmlns:a16="http://schemas.microsoft.com/office/drawing/2014/main" id="{B6FDD2DC-6BBB-45AD-96EA-7AACE53F4398}"/>
                </a:ext>
              </a:extLst>
            </p:cNvPr>
            <p:cNvCxnSpPr>
              <a:stCxn id="157" idx="4"/>
              <a:endCxn id="160" idx="6"/>
            </p:cNvCxnSpPr>
            <p:nvPr/>
          </p:nvCxnSpPr>
          <p:spPr>
            <a:xfrm flipH="1">
              <a:off x="7061481" y="1351190"/>
              <a:ext cx="376184" cy="245272"/>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F8DA3DAA-A66F-456A-8A5A-82338996A0F1}"/>
                </a:ext>
              </a:extLst>
            </p:cNvPr>
            <p:cNvCxnSpPr>
              <a:stCxn id="160" idx="6"/>
              <a:endCxn id="161" idx="2"/>
            </p:cNvCxnSpPr>
            <p:nvPr/>
          </p:nvCxnSpPr>
          <p:spPr>
            <a:xfrm>
              <a:off x="7061481" y="1596462"/>
              <a:ext cx="814333" cy="512464"/>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E3D20015-BEB5-401E-9252-97DA77533E09}"/>
                </a:ext>
              </a:extLst>
            </p:cNvPr>
            <p:cNvCxnSpPr>
              <a:stCxn id="159" idx="6"/>
              <a:endCxn id="158" idx="2"/>
            </p:cNvCxnSpPr>
            <p:nvPr/>
          </p:nvCxnSpPr>
          <p:spPr>
            <a:xfrm flipV="1">
              <a:off x="7061480" y="1596461"/>
              <a:ext cx="814335" cy="512466"/>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5B914DC1-C089-4BE1-B1C5-9506FF49DE34}"/>
                </a:ext>
              </a:extLst>
            </p:cNvPr>
            <p:cNvCxnSpPr>
              <a:stCxn id="159" idx="6"/>
              <a:endCxn id="162" idx="0"/>
            </p:cNvCxnSpPr>
            <p:nvPr/>
          </p:nvCxnSpPr>
          <p:spPr>
            <a:xfrm>
              <a:off x="7061480" y="2108927"/>
              <a:ext cx="376185" cy="263683"/>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C5CB05B1-4A1C-416D-A6D6-D60C5265BBBE}"/>
                </a:ext>
              </a:extLst>
            </p:cNvPr>
            <p:cNvCxnSpPr>
              <a:stCxn id="162" idx="0"/>
              <a:endCxn id="160" idx="6"/>
            </p:cNvCxnSpPr>
            <p:nvPr/>
          </p:nvCxnSpPr>
          <p:spPr>
            <a:xfrm flipH="1" flipV="1">
              <a:off x="7061481" y="1596462"/>
              <a:ext cx="376184" cy="776148"/>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52E41E4-C41B-4E43-99AE-68ADCFBBD280}"/>
                </a:ext>
              </a:extLst>
            </p:cNvPr>
            <p:cNvCxnSpPr>
              <a:stCxn id="162" idx="0"/>
              <a:endCxn id="158" idx="2"/>
            </p:cNvCxnSpPr>
            <p:nvPr/>
          </p:nvCxnSpPr>
          <p:spPr>
            <a:xfrm flipV="1">
              <a:off x="7437665" y="1596461"/>
              <a:ext cx="438150" cy="776149"/>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FE99C04-C91C-4507-B576-B4F75600BD26}"/>
                </a:ext>
              </a:extLst>
            </p:cNvPr>
            <p:cNvCxnSpPr>
              <a:stCxn id="162" idx="0"/>
              <a:endCxn id="161" idx="2"/>
            </p:cNvCxnSpPr>
            <p:nvPr/>
          </p:nvCxnSpPr>
          <p:spPr>
            <a:xfrm flipV="1">
              <a:off x="7437665" y="2108926"/>
              <a:ext cx="438149" cy="263684"/>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58877F03-A0EF-4508-ADBC-CC758E954234}"/>
                </a:ext>
              </a:extLst>
            </p:cNvPr>
            <p:cNvCxnSpPr>
              <a:stCxn id="161" idx="2"/>
              <a:endCxn id="157" idx="4"/>
            </p:cNvCxnSpPr>
            <p:nvPr/>
          </p:nvCxnSpPr>
          <p:spPr>
            <a:xfrm flipH="1" flipV="1">
              <a:off x="7437665" y="1351190"/>
              <a:ext cx="438149" cy="757736"/>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949B7669-4DB0-41E5-9F13-1C304D2FEC56}"/>
                </a:ext>
              </a:extLst>
            </p:cNvPr>
            <p:cNvCxnSpPr>
              <a:stCxn id="159" idx="6"/>
              <a:endCxn id="157" idx="4"/>
            </p:cNvCxnSpPr>
            <p:nvPr/>
          </p:nvCxnSpPr>
          <p:spPr>
            <a:xfrm flipV="1">
              <a:off x="7061480" y="1351190"/>
              <a:ext cx="376185" cy="757737"/>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EF8EF2AB-680A-46B1-A939-0A26C39990AE}"/>
                </a:ext>
              </a:extLst>
            </p:cNvPr>
            <p:cNvCxnSpPr>
              <a:stCxn id="158" idx="2"/>
              <a:endCxn id="157" idx="4"/>
            </p:cNvCxnSpPr>
            <p:nvPr/>
          </p:nvCxnSpPr>
          <p:spPr>
            <a:xfrm flipH="1" flipV="1">
              <a:off x="7437665" y="1351190"/>
              <a:ext cx="438150" cy="245271"/>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grpSp>
      <p:grpSp>
        <p:nvGrpSpPr>
          <p:cNvPr id="173" name="组合 172">
            <a:extLst>
              <a:ext uri="{FF2B5EF4-FFF2-40B4-BE49-F238E27FC236}">
                <a16:creationId xmlns:a16="http://schemas.microsoft.com/office/drawing/2014/main" id="{C82BF4C3-F198-4919-B7EF-F5E1E2F9F921}"/>
              </a:ext>
            </a:extLst>
          </p:cNvPr>
          <p:cNvGrpSpPr/>
          <p:nvPr/>
        </p:nvGrpSpPr>
        <p:grpSpPr>
          <a:xfrm>
            <a:off x="4034021" y="4089527"/>
            <a:ext cx="253797" cy="314911"/>
            <a:chOff x="6857373" y="1165447"/>
            <a:chExt cx="1222549" cy="1392906"/>
          </a:xfrm>
        </p:grpSpPr>
        <p:sp>
          <p:nvSpPr>
            <p:cNvPr id="174" name="流程图: 接点 173">
              <a:extLst>
                <a:ext uri="{FF2B5EF4-FFF2-40B4-BE49-F238E27FC236}">
                  <a16:creationId xmlns:a16="http://schemas.microsoft.com/office/drawing/2014/main" id="{1ED75FF9-70E9-4697-8CE0-87C242C8898B}"/>
                </a:ext>
              </a:extLst>
            </p:cNvPr>
            <p:cNvSpPr/>
            <p:nvPr/>
          </p:nvSpPr>
          <p:spPr>
            <a:xfrm>
              <a:off x="7335611" y="1165447"/>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5" name="流程图: 接点 174">
              <a:extLst>
                <a:ext uri="{FF2B5EF4-FFF2-40B4-BE49-F238E27FC236}">
                  <a16:creationId xmlns:a16="http://schemas.microsoft.com/office/drawing/2014/main" id="{852DDF8C-6767-4B4B-A730-62375A570991}"/>
                </a:ext>
              </a:extLst>
            </p:cNvPr>
            <p:cNvSpPr/>
            <p:nvPr/>
          </p:nvSpPr>
          <p:spPr>
            <a:xfrm>
              <a:off x="7875815" y="1503589"/>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6" name="流程图: 接点 175">
              <a:extLst>
                <a:ext uri="{FF2B5EF4-FFF2-40B4-BE49-F238E27FC236}">
                  <a16:creationId xmlns:a16="http://schemas.microsoft.com/office/drawing/2014/main" id="{EC656380-97D7-4226-8ABE-3BC140E0A771}"/>
                </a:ext>
              </a:extLst>
            </p:cNvPr>
            <p:cNvSpPr/>
            <p:nvPr/>
          </p:nvSpPr>
          <p:spPr>
            <a:xfrm>
              <a:off x="6857373" y="2016055"/>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7" name="流程图: 接点 176">
              <a:extLst>
                <a:ext uri="{FF2B5EF4-FFF2-40B4-BE49-F238E27FC236}">
                  <a16:creationId xmlns:a16="http://schemas.microsoft.com/office/drawing/2014/main" id="{DA704044-33C7-47DE-A292-DFF2CDE27C50}"/>
                </a:ext>
              </a:extLst>
            </p:cNvPr>
            <p:cNvSpPr/>
            <p:nvPr/>
          </p:nvSpPr>
          <p:spPr>
            <a:xfrm>
              <a:off x="6857374" y="1503590"/>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8" name="流程图: 接点 177">
              <a:extLst>
                <a:ext uri="{FF2B5EF4-FFF2-40B4-BE49-F238E27FC236}">
                  <a16:creationId xmlns:a16="http://schemas.microsoft.com/office/drawing/2014/main" id="{15A52764-02E7-4E54-84CC-B9A8B815479B}"/>
                </a:ext>
              </a:extLst>
            </p:cNvPr>
            <p:cNvSpPr/>
            <p:nvPr/>
          </p:nvSpPr>
          <p:spPr>
            <a:xfrm>
              <a:off x="7875814" y="2016054"/>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9" name="流程图: 接点 178">
              <a:extLst>
                <a:ext uri="{FF2B5EF4-FFF2-40B4-BE49-F238E27FC236}">
                  <a16:creationId xmlns:a16="http://schemas.microsoft.com/office/drawing/2014/main" id="{12D5F864-2B5A-45BF-844E-7CDB713B8867}"/>
                </a:ext>
              </a:extLst>
            </p:cNvPr>
            <p:cNvSpPr/>
            <p:nvPr/>
          </p:nvSpPr>
          <p:spPr>
            <a:xfrm>
              <a:off x="7335611" y="2372610"/>
              <a:ext cx="204107" cy="185743"/>
            </a:xfrm>
            <a:prstGeom prst="flowChartConnector">
              <a:avLst/>
            </a:prstGeom>
            <a:noFill/>
            <a:ln w="19050">
              <a:solidFill>
                <a:srgbClr val="5A8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80" name="直接连接符 179">
              <a:extLst>
                <a:ext uri="{FF2B5EF4-FFF2-40B4-BE49-F238E27FC236}">
                  <a16:creationId xmlns:a16="http://schemas.microsoft.com/office/drawing/2014/main" id="{55677758-E3CA-4593-A1E4-CDDF5B413C3E}"/>
                </a:ext>
              </a:extLst>
            </p:cNvPr>
            <p:cNvCxnSpPr>
              <a:stCxn id="174" idx="4"/>
              <a:endCxn id="177" idx="6"/>
            </p:cNvCxnSpPr>
            <p:nvPr/>
          </p:nvCxnSpPr>
          <p:spPr>
            <a:xfrm flipH="1">
              <a:off x="7061481" y="1351190"/>
              <a:ext cx="376184" cy="245272"/>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2E78F952-D03F-4759-A556-6E1A76B4CE08}"/>
                </a:ext>
              </a:extLst>
            </p:cNvPr>
            <p:cNvCxnSpPr>
              <a:stCxn id="177" idx="6"/>
              <a:endCxn id="178" idx="2"/>
            </p:cNvCxnSpPr>
            <p:nvPr/>
          </p:nvCxnSpPr>
          <p:spPr>
            <a:xfrm>
              <a:off x="7061481" y="1596462"/>
              <a:ext cx="814333" cy="512464"/>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F6CEC1F1-CB3B-40DB-BA9D-A24A6747AA5D}"/>
                </a:ext>
              </a:extLst>
            </p:cNvPr>
            <p:cNvCxnSpPr>
              <a:stCxn id="176" idx="6"/>
              <a:endCxn id="175" idx="2"/>
            </p:cNvCxnSpPr>
            <p:nvPr/>
          </p:nvCxnSpPr>
          <p:spPr>
            <a:xfrm flipV="1">
              <a:off x="7061480" y="1596461"/>
              <a:ext cx="814335" cy="512466"/>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6151CA6-1C19-4C69-AA21-B124C3841F7A}"/>
                </a:ext>
              </a:extLst>
            </p:cNvPr>
            <p:cNvCxnSpPr>
              <a:stCxn id="176" idx="6"/>
              <a:endCxn id="179" idx="0"/>
            </p:cNvCxnSpPr>
            <p:nvPr/>
          </p:nvCxnSpPr>
          <p:spPr>
            <a:xfrm>
              <a:off x="7061480" y="2108927"/>
              <a:ext cx="376185" cy="263683"/>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F2928B5C-1B79-4B96-926A-752B59F58541}"/>
                </a:ext>
              </a:extLst>
            </p:cNvPr>
            <p:cNvCxnSpPr>
              <a:stCxn id="179" idx="0"/>
              <a:endCxn id="177" idx="6"/>
            </p:cNvCxnSpPr>
            <p:nvPr/>
          </p:nvCxnSpPr>
          <p:spPr>
            <a:xfrm flipH="1" flipV="1">
              <a:off x="7061481" y="1596462"/>
              <a:ext cx="376184" cy="776148"/>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97E3867C-327C-465D-BA59-D1A567D8A04B}"/>
                </a:ext>
              </a:extLst>
            </p:cNvPr>
            <p:cNvCxnSpPr>
              <a:stCxn id="179" idx="0"/>
              <a:endCxn id="175" idx="2"/>
            </p:cNvCxnSpPr>
            <p:nvPr/>
          </p:nvCxnSpPr>
          <p:spPr>
            <a:xfrm flipV="1">
              <a:off x="7437665" y="1596461"/>
              <a:ext cx="438150" cy="776149"/>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287276F-C314-456C-AE85-E7443EDD4E56}"/>
                </a:ext>
              </a:extLst>
            </p:cNvPr>
            <p:cNvCxnSpPr>
              <a:stCxn id="179" idx="0"/>
              <a:endCxn id="178" idx="2"/>
            </p:cNvCxnSpPr>
            <p:nvPr/>
          </p:nvCxnSpPr>
          <p:spPr>
            <a:xfrm flipV="1">
              <a:off x="7437665" y="2108926"/>
              <a:ext cx="438149" cy="263684"/>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6D255905-941F-408A-A7AD-FD3E8CAB45A1}"/>
                </a:ext>
              </a:extLst>
            </p:cNvPr>
            <p:cNvCxnSpPr>
              <a:stCxn id="178" idx="2"/>
              <a:endCxn id="174" idx="4"/>
            </p:cNvCxnSpPr>
            <p:nvPr/>
          </p:nvCxnSpPr>
          <p:spPr>
            <a:xfrm flipH="1" flipV="1">
              <a:off x="7437665" y="1351190"/>
              <a:ext cx="438149" cy="757736"/>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B266EE0A-2FEF-443A-BD02-CB7E2CED2879}"/>
                </a:ext>
              </a:extLst>
            </p:cNvPr>
            <p:cNvCxnSpPr>
              <a:stCxn id="176" idx="6"/>
              <a:endCxn id="174" idx="4"/>
            </p:cNvCxnSpPr>
            <p:nvPr/>
          </p:nvCxnSpPr>
          <p:spPr>
            <a:xfrm flipV="1">
              <a:off x="7061480" y="1351190"/>
              <a:ext cx="376185" cy="757737"/>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BC17D420-33C2-4D58-A3F5-35899AC2AE6B}"/>
                </a:ext>
              </a:extLst>
            </p:cNvPr>
            <p:cNvCxnSpPr>
              <a:stCxn id="175" idx="2"/>
              <a:endCxn id="174" idx="4"/>
            </p:cNvCxnSpPr>
            <p:nvPr/>
          </p:nvCxnSpPr>
          <p:spPr>
            <a:xfrm flipH="1" flipV="1">
              <a:off x="7437665" y="1351190"/>
              <a:ext cx="438150" cy="245271"/>
            </a:xfrm>
            <a:prstGeom prst="line">
              <a:avLst/>
            </a:prstGeom>
            <a:ln w="19050">
              <a:solidFill>
                <a:srgbClr val="5A8A5B"/>
              </a:solidFill>
            </a:ln>
          </p:spPr>
          <p:style>
            <a:lnRef idx="1">
              <a:schemeClr val="accent1"/>
            </a:lnRef>
            <a:fillRef idx="0">
              <a:schemeClr val="accent1"/>
            </a:fillRef>
            <a:effectRef idx="0">
              <a:schemeClr val="accent1"/>
            </a:effectRef>
            <a:fontRef idx="minor">
              <a:schemeClr val="tx1"/>
            </a:fontRef>
          </p:style>
        </p:cxnSp>
      </p:grpSp>
      <p:grpSp>
        <p:nvGrpSpPr>
          <p:cNvPr id="190" name="组合 189">
            <a:extLst>
              <a:ext uri="{FF2B5EF4-FFF2-40B4-BE49-F238E27FC236}">
                <a16:creationId xmlns:a16="http://schemas.microsoft.com/office/drawing/2014/main" id="{99604808-EDE7-4C29-AB95-FAA98351B8CB}"/>
              </a:ext>
            </a:extLst>
          </p:cNvPr>
          <p:cNvGrpSpPr/>
          <p:nvPr/>
        </p:nvGrpSpPr>
        <p:grpSpPr>
          <a:xfrm>
            <a:off x="2279626" y="4104134"/>
            <a:ext cx="253797" cy="313547"/>
            <a:chOff x="6857373" y="1165447"/>
            <a:chExt cx="1222549" cy="1392906"/>
          </a:xfrm>
        </p:grpSpPr>
        <p:sp>
          <p:nvSpPr>
            <p:cNvPr id="191" name="流程图: 接点 190">
              <a:extLst>
                <a:ext uri="{FF2B5EF4-FFF2-40B4-BE49-F238E27FC236}">
                  <a16:creationId xmlns:a16="http://schemas.microsoft.com/office/drawing/2014/main" id="{CA732802-138F-4651-9D1F-F798903BB752}"/>
                </a:ext>
              </a:extLst>
            </p:cNvPr>
            <p:cNvSpPr/>
            <p:nvPr/>
          </p:nvSpPr>
          <p:spPr>
            <a:xfrm>
              <a:off x="7335611" y="1165447"/>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92" name="流程图: 接点 191">
              <a:extLst>
                <a:ext uri="{FF2B5EF4-FFF2-40B4-BE49-F238E27FC236}">
                  <a16:creationId xmlns:a16="http://schemas.microsoft.com/office/drawing/2014/main" id="{4D7957BE-EBC7-4FBB-9716-D8C690AAA87E}"/>
                </a:ext>
              </a:extLst>
            </p:cNvPr>
            <p:cNvSpPr/>
            <p:nvPr/>
          </p:nvSpPr>
          <p:spPr>
            <a:xfrm>
              <a:off x="7875815" y="1503589"/>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93" name="流程图: 接点 192">
              <a:extLst>
                <a:ext uri="{FF2B5EF4-FFF2-40B4-BE49-F238E27FC236}">
                  <a16:creationId xmlns:a16="http://schemas.microsoft.com/office/drawing/2014/main" id="{69E2804B-F777-47DB-9728-CEDD4C0F1E60}"/>
                </a:ext>
              </a:extLst>
            </p:cNvPr>
            <p:cNvSpPr/>
            <p:nvPr/>
          </p:nvSpPr>
          <p:spPr>
            <a:xfrm>
              <a:off x="6857373" y="2016055"/>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94" name="流程图: 接点 193">
              <a:extLst>
                <a:ext uri="{FF2B5EF4-FFF2-40B4-BE49-F238E27FC236}">
                  <a16:creationId xmlns:a16="http://schemas.microsoft.com/office/drawing/2014/main" id="{427B4AF4-800D-4D36-A8B1-2ACF02D25AE4}"/>
                </a:ext>
              </a:extLst>
            </p:cNvPr>
            <p:cNvSpPr/>
            <p:nvPr/>
          </p:nvSpPr>
          <p:spPr>
            <a:xfrm>
              <a:off x="6857374" y="1503590"/>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95" name="流程图: 接点 194">
              <a:extLst>
                <a:ext uri="{FF2B5EF4-FFF2-40B4-BE49-F238E27FC236}">
                  <a16:creationId xmlns:a16="http://schemas.microsoft.com/office/drawing/2014/main" id="{AA50A48C-FA54-4C2E-9C66-334D1B95EF3C}"/>
                </a:ext>
              </a:extLst>
            </p:cNvPr>
            <p:cNvSpPr/>
            <p:nvPr/>
          </p:nvSpPr>
          <p:spPr>
            <a:xfrm>
              <a:off x="7875814" y="2016054"/>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96" name="流程图: 接点 195">
              <a:extLst>
                <a:ext uri="{FF2B5EF4-FFF2-40B4-BE49-F238E27FC236}">
                  <a16:creationId xmlns:a16="http://schemas.microsoft.com/office/drawing/2014/main" id="{43DEF59F-E82F-47FE-901F-B390247695EC}"/>
                </a:ext>
              </a:extLst>
            </p:cNvPr>
            <p:cNvSpPr/>
            <p:nvPr/>
          </p:nvSpPr>
          <p:spPr>
            <a:xfrm>
              <a:off x="7335611" y="2372610"/>
              <a:ext cx="204107" cy="185743"/>
            </a:xfrm>
            <a:prstGeom prst="flowChartConnector">
              <a:avLst/>
            </a:prstGeom>
            <a:noFill/>
            <a:ln w="190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97" name="直接连接符 196">
              <a:extLst>
                <a:ext uri="{FF2B5EF4-FFF2-40B4-BE49-F238E27FC236}">
                  <a16:creationId xmlns:a16="http://schemas.microsoft.com/office/drawing/2014/main" id="{B923417B-3A8B-410E-8431-1852FEB45FF7}"/>
                </a:ext>
              </a:extLst>
            </p:cNvPr>
            <p:cNvCxnSpPr>
              <a:stCxn id="191" idx="4"/>
              <a:endCxn id="194" idx="6"/>
            </p:cNvCxnSpPr>
            <p:nvPr/>
          </p:nvCxnSpPr>
          <p:spPr>
            <a:xfrm flipH="1">
              <a:off x="7061481" y="1351190"/>
              <a:ext cx="376184" cy="245272"/>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A673E6B5-B535-4500-8785-1AD68B96B581}"/>
                </a:ext>
              </a:extLst>
            </p:cNvPr>
            <p:cNvCxnSpPr>
              <a:stCxn id="194" idx="6"/>
              <a:endCxn id="195" idx="2"/>
            </p:cNvCxnSpPr>
            <p:nvPr/>
          </p:nvCxnSpPr>
          <p:spPr>
            <a:xfrm>
              <a:off x="7061481" y="1596462"/>
              <a:ext cx="814333" cy="512464"/>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D8184DBA-7475-432D-AFD0-98A59CFD2CBA}"/>
                </a:ext>
              </a:extLst>
            </p:cNvPr>
            <p:cNvCxnSpPr>
              <a:stCxn id="193" idx="6"/>
              <a:endCxn id="192" idx="2"/>
            </p:cNvCxnSpPr>
            <p:nvPr/>
          </p:nvCxnSpPr>
          <p:spPr>
            <a:xfrm flipV="1">
              <a:off x="7061480" y="1596461"/>
              <a:ext cx="814335" cy="512466"/>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AA4BD65-9041-420B-B98D-5BB785641F35}"/>
                </a:ext>
              </a:extLst>
            </p:cNvPr>
            <p:cNvCxnSpPr>
              <a:stCxn id="193" idx="6"/>
              <a:endCxn id="196" idx="0"/>
            </p:cNvCxnSpPr>
            <p:nvPr/>
          </p:nvCxnSpPr>
          <p:spPr>
            <a:xfrm>
              <a:off x="7061480" y="2108927"/>
              <a:ext cx="376185" cy="263683"/>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F16AC973-435C-4E39-8624-9019E2BC5692}"/>
                </a:ext>
              </a:extLst>
            </p:cNvPr>
            <p:cNvCxnSpPr>
              <a:stCxn id="196" idx="0"/>
              <a:endCxn id="194" idx="6"/>
            </p:cNvCxnSpPr>
            <p:nvPr/>
          </p:nvCxnSpPr>
          <p:spPr>
            <a:xfrm flipH="1" flipV="1">
              <a:off x="7061481" y="1596462"/>
              <a:ext cx="376184" cy="776148"/>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05A95BE8-76ED-429A-A803-3261B1ECC420}"/>
                </a:ext>
              </a:extLst>
            </p:cNvPr>
            <p:cNvCxnSpPr>
              <a:stCxn id="196" idx="0"/>
              <a:endCxn id="192" idx="2"/>
            </p:cNvCxnSpPr>
            <p:nvPr/>
          </p:nvCxnSpPr>
          <p:spPr>
            <a:xfrm flipV="1">
              <a:off x="7437665" y="1596461"/>
              <a:ext cx="438150" cy="776149"/>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609F98FA-CF1C-446B-9A5B-0CFF85D7D87F}"/>
                </a:ext>
              </a:extLst>
            </p:cNvPr>
            <p:cNvCxnSpPr>
              <a:stCxn id="196" idx="0"/>
              <a:endCxn id="195" idx="2"/>
            </p:cNvCxnSpPr>
            <p:nvPr/>
          </p:nvCxnSpPr>
          <p:spPr>
            <a:xfrm flipV="1">
              <a:off x="7437665" y="2108926"/>
              <a:ext cx="438149" cy="263684"/>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4BFEFC6D-49FE-4616-96A7-75F8482C11B4}"/>
                </a:ext>
              </a:extLst>
            </p:cNvPr>
            <p:cNvCxnSpPr>
              <a:stCxn id="195" idx="2"/>
              <a:endCxn id="191" idx="4"/>
            </p:cNvCxnSpPr>
            <p:nvPr/>
          </p:nvCxnSpPr>
          <p:spPr>
            <a:xfrm flipH="1" flipV="1">
              <a:off x="7437665" y="1351190"/>
              <a:ext cx="438149" cy="757736"/>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319C0A98-9295-44F8-AF43-1238B90E1BFF}"/>
                </a:ext>
              </a:extLst>
            </p:cNvPr>
            <p:cNvCxnSpPr>
              <a:stCxn id="193" idx="6"/>
              <a:endCxn id="191" idx="4"/>
            </p:cNvCxnSpPr>
            <p:nvPr/>
          </p:nvCxnSpPr>
          <p:spPr>
            <a:xfrm flipV="1">
              <a:off x="7061480" y="1351190"/>
              <a:ext cx="376185" cy="757737"/>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C6910F41-9EE6-4B1F-AEBA-9E4D3EC4336C}"/>
                </a:ext>
              </a:extLst>
            </p:cNvPr>
            <p:cNvCxnSpPr>
              <a:stCxn id="192" idx="2"/>
              <a:endCxn id="191" idx="4"/>
            </p:cNvCxnSpPr>
            <p:nvPr/>
          </p:nvCxnSpPr>
          <p:spPr>
            <a:xfrm flipH="1" flipV="1">
              <a:off x="7437665" y="1351190"/>
              <a:ext cx="438150" cy="245271"/>
            </a:xfrm>
            <a:prstGeom prst="line">
              <a:avLst/>
            </a:prstGeom>
            <a:ln w="19050">
              <a:solidFill>
                <a:srgbClr val="2F5597"/>
              </a:solidFill>
            </a:ln>
          </p:spPr>
          <p:style>
            <a:lnRef idx="1">
              <a:schemeClr val="accent1"/>
            </a:lnRef>
            <a:fillRef idx="0">
              <a:schemeClr val="accent1"/>
            </a:fillRef>
            <a:effectRef idx="0">
              <a:schemeClr val="accent1"/>
            </a:effectRef>
            <a:fontRef idx="minor">
              <a:schemeClr val="tx1"/>
            </a:fontRef>
          </p:style>
        </p:cxnSp>
      </p:grpSp>
      <p:grpSp>
        <p:nvGrpSpPr>
          <p:cNvPr id="207" name="组合 206">
            <a:extLst>
              <a:ext uri="{FF2B5EF4-FFF2-40B4-BE49-F238E27FC236}">
                <a16:creationId xmlns:a16="http://schemas.microsoft.com/office/drawing/2014/main" id="{9474E925-D4E2-42E2-916E-385B5D89C7D0}"/>
              </a:ext>
            </a:extLst>
          </p:cNvPr>
          <p:cNvGrpSpPr/>
          <p:nvPr/>
        </p:nvGrpSpPr>
        <p:grpSpPr>
          <a:xfrm>
            <a:off x="2554189" y="2131260"/>
            <a:ext cx="253797" cy="314911"/>
            <a:chOff x="6857373" y="1165447"/>
            <a:chExt cx="1222549" cy="1392906"/>
          </a:xfrm>
        </p:grpSpPr>
        <p:sp>
          <p:nvSpPr>
            <p:cNvPr id="208" name="流程图: 接点 207">
              <a:extLst>
                <a:ext uri="{FF2B5EF4-FFF2-40B4-BE49-F238E27FC236}">
                  <a16:creationId xmlns:a16="http://schemas.microsoft.com/office/drawing/2014/main" id="{FD925789-555D-470C-B4DB-954AF113C10A}"/>
                </a:ext>
              </a:extLst>
            </p:cNvPr>
            <p:cNvSpPr/>
            <p:nvPr/>
          </p:nvSpPr>
          <p:spPr>
            <a:xfrm>
              <a:off x="7335611" y="1165447"/>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09" name="流程图: 接点 208">
              <a:extLst>
                <a:ext uri="{FF2B5EF4-FFF2-40B4-BE49-F238E27FC236}">
                  <a16:creationId xmlns:a16="http://schemas.microsoft.com/office/drawing/2014/main" id="{4A4099B7-FF1B-4A9D-B86F-89B980A094BF}"/>
                </a:ext>
              </a:extLst>
            </p:cNvPr>
            <p:cNvSpPr/>
            <p:nvPr/>
          </p:nvSpPr>
          <p:spPr>
            <a:xfrm>
              <a:off x="7875815" y="1503589"/>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10" name="流程图: 接点 209">
              <a:extLst>
                <a:ext uri="{FF2B5EF4-FFF2-40B4-BE49-F238E27FC236}">
                  <a16:creationId xmlns:a16="http://schemas.microsoft.com/office/drawing/2014/main" id="{C5D0233F-6BA8-43BA-BE25-5D98BCDBDC75}"/>
                </a:ext>
              </a:extLst>
            </p:cNvPr>
            <p:cNvSpPr/>
            <p:nvPr/>
          </p:nvSpPr>
          <p:spPr>
            <a:xfrm>
              <a:off x="6857373" y="2016055"/>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11" name="流程图: 接点 210">
              <a:extLst>
                <a:ext uri="{FF2B5EF4-FFF2-40B4-BE49-F238E27FC236}">
                  <a16:creationId xmlns:a16="http://schemas.microsoft.com/office/drawing/2014/main" id="{8DEED46D-5C39-4D7C-B64F-D2C0CF336F2C}"/>
                </a:ext>
              </a:extLst>
            </p:cNvPr>
            <p:cNvSpPr/>
            <p:nvPr/>
          </p:nvSpPr>
          <p:spPr>
            <a:xfrm>
              <a:off x="6857374" y="1503590"/>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12" name="流程图: 接点 211">
              <a:extLst>
                <a:ext uri="{FF2B5EF4-FFF2-40B4-BE49-F238E27FC236}">
                  <a16:creationId xmlns:a16="http://schemas.microsoft.com/office/drawing/2014/main" id="{DA0C60BA-9517-4A02-A153-6549E36A2DA4}"/>
                </a:ext>
              </a:extLst>
            </p:cNvPr>
            <p:cNvSpPr/>
            <p:nvPr/>
          </p:nvSpPr>
          <p:spPr>
            <a:xfrm>
              <a:off x="7875814" y="2016054"/>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13" name="流程图: 接点 212">
              <a:extLst>
                <a:ext uri="{FF2B5EF4-FFF2-40B4-BE49-F238E27FC236}">
                  <a16:creationId xmlns:a16="http://schemas.microsoft.com/office/drawing/2014/main" id="{DA4717EE-7180-4577-9CD8-3EF785737195}"/>
                </a:ext>
              </a:extLst>
            </p:cNvPr>
            <p:cNvSpPr/>
            <p:nvPr/>
          </p:nvSpPr>
          <p:spPr>
            <a:xfrm>
              <a:off x="7335611" y="2372610"/>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214" name="直接连接符 213">
              <a:extLst>
                <a:ext uri="{FF2B5EF4-FFF2-40B4-BE49-F238E27FC236}">
                  <a16:creationId xmlns:a16="http://schemas.microsoft.com/office/drawing/2014/main" id="{8D3FE8C5-E237-4D3E-A873-A83111767DEB}"/>
                </a:ext>
              </a:extLst>
            </p:cNvPr>
            <p:cNvCxnSpPr>
              <a:stCxn id="208" idx="4"/>
              <a:endCxn id="211" idx="6"/>
            </p:cNvCxnSpPr>
            <p:nvPr/>
          </p:nvCxnSpPr>
          <p:spPr>
            <a:xfrm flipH="1">
              <a:off x="7061481" y="1351190"/>
              <a:ext cx="376184" cy="245272"/>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3823097F-A393-4858-92C8-2D1B679C3DE2}"/>
                </a:ext>
              </a:extLst>
            </p:cNvPr>
            <p:cNvCxnSpPr>
              <a:stCxn id="211" idx="6"/>
              <a:endCxn id="212" idx="2"/>
            </p:cNvCxnSpPr>
            <p:nvPr/>
          </p:nvCxnSpPr>
          <p:spPr>
            <a:xfrm>
              <a:off x="7061481" y="1596462"/>
              <a:ext cx="814333" cy="51246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F9F25020-35B0-4AB0-B28D-DCAA6B336274}"/>
                </a:ext>
              </a:extLst>
            </p:cNvPr>
            <p:cNvCxnSpPr>
              <a:stCxn id="210" idx="6"/>
              <a:endCxn id="209" idx="2"/>
            </p:cNvCxnSpPr>
            <p:nvPr/>
          </p:nvCxnSpPr>
          <p:spPr>
            <a:xfrm flipV="1">
              <a:off x="7061480" y="1596461"/>
              <a:ext cx="814335" cy="51246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55CC9B3A-252D-4996-A9DD-C808034A9489}"/>
                </a:ext>
              </a:extLst>
            </p:cNvPr>
            <p:cNvCxnSpPr>
              <a:stCxn id="210" idx="6"/>
              <a:endCxn id="213" idx="0"/>
            </p:cNvCxnSpPr>
            <p:nvPr/>
          </p:nvCxnSpPr>
          <p:spPr>
            <a:xfrm>
              <a:off x="7061480" y="2108927"/>
              <a:ext cx="376185" cy="26368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30F1E42D-43B6-4115-B7D7-07401B6C52AF}"/>
                </a:ext>
              </a:extLst>
            </p:cNvPr>
            <p:cNvCxnSpPr>
              <a:stCxn id="213" idx="0"/>
              <a:endCxn id="211" idx="6"/>
            </p:cNvCxnSpPr>
            <p:nvPr/>
          </p:nvCxnSpPr>
          <p:spPr>
            <a:xfrm flipH="1" flipV="1">
              <a:off x="7061481" y="1596462"/>
              <a:ext cx="376184" cy="77614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3A0AB07E-0192-477B-A674-A49A9386D5C7}"/>
                </a:ext>
              </a:extLst>
            </p:cNvPr>
            <p:cNvCxnSpPr>
              <a:stCxn id="213" idx="0"/>
              <a:endCxn id="209" idx="2"/>
            </p:cNvCxnSpPr>
            <p:nvPr/>
          </p:nvCxnSpPr>
          <p:spPr>
            <a:xfrm flipV="1">
              <a:off x="7437665" y="1596461"/>
              <a:ext cx="438150" cy="77614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61C0C00A-3191-4ED0-BC8E-CF08C57712B6}"/>
                </a:ext>
              </a:extLst>
            </p:cNvPr>
            <p:cNvCxnSpPr>
              <a:stCxn id="213" idx="0"/>
              <a:endCxn id="212" idx="2"/>
            </p:cNvCxnSpPr>
            <p:nvPr/>
          </p:nvCxnSpPr>
          <p:spPr>
            <a:xfrm flipV="1">
              <a:off x="7437665" y="2108926"/>
              <a:ext cx="438149" cy="26368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5F4E71A7-4DA6-4B7D-B8DD-E55CE8DA0E00}"/>
                </a:ext>
              </a:extLst>
            </p:cNvPr>
            <p:cNvCxnSpPr>
              <a:stCxn id="212" idx="2"/>
              <a:endCxn id="208" idx="4"/>
            </p:cNvCxnSpPr>
            <p:nvPr/>
          </p:nvCxnSpPr>
          <p:spPr>
            <a:xfrm flipH="1" flipV="1">
              <a:off x="7437665" y="1351190"/>
              <a:ext cx="438149" cy="75773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F9641EF1-7F0D-496E-9C21-5145AC16C9F8}"/>
                </a:ext>
              </a:extLst>
            </p:cNvPr>
            <p:cNvCxnSpPr>
              <a:stCxn id="210" idx="6"/>
              <a:endCxn id="208" idx="4"/>
            </p:cNvCxnSpPr>
            <p:nvPr/>
          </p:nvCxnSpPr>
          <p:spPr>
            <a:xfrm flipV="1">
              <a:off x="7061480" y="1351190"/>
              <a:ext cx="376185" cy="75773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9A22CF8B-8F17-4749-9547-7A0BFE08B9AA}"/>
                </a:ext>
              </a:extLst>
            </p:cNvPr>
            <p:cNvCxnSpPr>
              <a:stCxn id="209" idx="2"/>
              <a:endCxn id="208" idx="4"/>
            </p:cNvCxnSpPr>
            <p:nvPr/>
          </p:nvCxnSpPr>
          <p:spPr>
            <a:xfrm flipH="1" flipV="1">
              <a:off x="7437665" y="1351190"/>
              <a:ext cx="438150" cy="24527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24" name="组合 223">
            <a:extLst>
              <a:ext uri="{FF2B5EF4-FFF2-40B4-BE49-F238E27FC236}">
                <a16:creationId xmlns:a16="http://schemas.microsoft.com/office/drawing/2014/main" id="{D0486F17-AE14-4999-B09F-3A0359FECEB0}"/>
              </a:ext>
            </a:extLst>
          </p:cNvPr>
          <p:cNvGrpSpPr/>
          <p:nvPr/>
        </p:nvGrpSpPr>
        <p:grpSpPr>
          <a:xfrm>
            <a:off x="2556558" y="2131043"/>
            <a:ext cx="253797" cy="314911"/>
            <a:chOff x="6857373" y="1165447"/>
            <a:chExt cx="1222549" cy="1392906"/>
          </a:xfrm>
        </p:grpSpPr>
        <p:sp>
          <p:nvSpPr>
            <p:cNvPr id="225" name="流程图: 接点 224">
              <a:extLst>
                <a:ext uri="{FF2B5EF4-FFF2-40B4-BE49-F238E27FC236}">
                  <a16:creationId xmlns:a16="http://schemas.microsoft.com/office/drawing/2014/main" id="{937B0541-5D18-4856-B123-863B50D8A135}"/>
                </a:ext>
              </a:extLst>
            </p:cNvPr>
            <p:cNvSpPr/>
            <p:nvPr/>
          </p:nvSpPr>
          <p:spPr>
            <a:xfrm>
              <a:off x="7335611" y="1165447"/>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26" name="流程图: 接点 225">
              <a:extLst>
                <a:ext uri="{FF2B5EF4-FFF2-40B4-BE49-F238E27FC236}">
                  <a16:creationId xmlns:a16="http://schemas.microsoft.com/office/drawing/2014/main" id="{9250AAE0-1BF6-4DAD-8019-C6AC464ED53C}"/>
                </a:ext>
              </a:extLst>
            </p:cNvPr>
            <p:cNvSpPr/>
            <p:nvPr/>
          </p:nvSpPr>
          <p:spPr>
            <a:xfrm>
              <a:off x="7875815" y="1503589"/>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27" name="流程图: 接点 226">
              <a:extLst>
                <a:ext uri="{FF2B5EF4-FFF2-40B4-BE49-F238E27FC236}">
                  <a16:creationId xmlns:a16="http://schemas.microsoft.com/office/drawing/2014/main" id="{9DD50654-5D50-4F70-8F4C-FC58F476F967}"/>
                </a:ext>
              </a:extLst>
            </p:cNvPr>
            <p:cNvSpPr/>
            <p:nvPr/>
          </p:nvSpPr>
          <p:spPr>
            <a:xfrm>
              <a:off x="6857373" y="2016055"/>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28" name="流程图: 接点 227">
              <a:extLst>
                <a:ext uri="{FF2B5EF4-FFF2-40B4-BE49-F238E27FC236}">
                  <a16:creationId xmlns:a16="http://schemas.microsoft.com/office/drawing/2014/main" id="{8088BB6B-3202-4E2A-8715-BEF643D7877A}"/>
                </a:ext>
              </a:extLst>
            </p:cNvPr>
            <p:cNvSpPr/>
            <p:nvPr/>
          </p:nvSpPr>
          <p:spPr>
            <a:xfrm>
              <a:off x="6857374" y="1503590"/>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29" name="流程图: 接点 228">
              <a:extLst>
                <a:ext uri="{FF2B5EF4-FFF2-40B4-BE49-F238E27FC236}">
                  <a16:creationId xmlns:a16="http://schemas.microsoft.com/office/drawing/2014/main" id="{59189226-D995-46C7-9BE9-29CE6F1525A8}"/>
                </a:ext>
              </a:extLst>
            </p:cNvPr>
            <p:cNvSpPr/>
            <p:nvPr/>
          </p:nvSpPr>
          <p:spPr>
            <a:xfrm>
              <a:off x="7875814" y="2016054"/>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30" name="流程图: 接点 229">
              <a:extLst>
                <a:ext uri="{FF2B5EF4-FFF2-40B4-BE49-F238E27FC236}">
                  <a16:creationId xmlns:a16="http://schemas.microsoft.com/office/drawing/2014/main" id="{DD7C4C9B-FFAC-4DC7-A2BB-495AF912820C}"/>
                </a:ext>
              </a:extLst>
            </p:cNvPr>
            <p:cNvSpPr/>
            <p:nvPr/>
          </p:nvSpPr>
          <p:spPr>
            <a:xfrm>
              <a:off x="7335611" y="2372610"/>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231" name="直接连接符 230">
              <a:extLst>
                <a:ext uri="{FF2B5EF4-FFF2-40B4-BE49-F238E27FC236}">
                  <a16:creationId xmlns:a16="http://schemas.microsoft.com/office/drawing/2014/main" id="{B414F9DB-321F-4CB6-BBD6-8833CC4AE065}"/>
                </a:ext>
              </a:extLst>
            </p:cNvPr>
            <p:cNvCxnSpPr>
              <a:stCxn id="225" idx="4"/>
              <a:endCxn id="228" idx="6"/>
            </p:cNvCxnSpPr>
            <p:nvPr/>
          </p:nvCxnSpPr>
          <p:spPr>
            <a:xfrm flipH="1">
              <a:off x="7061481" y="1351190"/>
              <a:ext cx="376184" cy="245272"/>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46FEF032-7D52-4AB3-8C76-ACCFDAE82FE9}"/>
                </a:ext>
              </a:extLst>
            </p:cNvPr>
            <p:cNvCxnSpPr>
              <a:stCxn id="228" idx="6"/>
              <a:endCxn id="229" idx="2"/>
            </p:cNvCxnSpPr>
            <p:nvPr/>
          </p:nvCxnSpPr>
          <p:spPr>
            <a:xfrm>
              <a:off x="7061481" y="1596462"/>
              <a:ext cx="814333" cy="51246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7420990C-D869-41D2-BCB8-1D9801458F8F}"/>
                </a:ext>
              </a:extLst>
            </p:cNvPr>
            <p:cNvCxnSpPr>
              <a:stCxn id="227" idx="6"/>
              <a:endCxn id="226" idx="2"/>
            </p:cNvCxnSpPr>
            <p:nvPr/>
          </p:nvCxnSpPr>
          <p:spPr>
            <a:xfrm flipV="1">
              <a:off x="7061480" y="1596461"/>
              <a:ext cx="814335" cy="51246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945A1FBB-B51A-4527-A2C1-007D659329AB}"/>
                </a:ext>
              </a:extLst>
            </p:cNvPr>
            <p:cNvCxnSpPr>
              <a:stCxn id="227" idx="6"/>
              <a:endCxn id="230" idx="0"/>
            </p:cNvCxnSpPr>
            <p:nvPr/>
          </p:nvCxnSpPr>
          <p:spPr>
            <a:xfrm>
              <a:off x="7061480" y="2108927"/>
              <a:ext cx="376185" cy="26368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06BDD7F3-81C7-4AD3-91AC-AD693AA33D7D}"/>
                </a:ext>
              </a:extLst>
            </p:cNvPr>
            <p:cNvCxnSpPr>
              <a:stCxn id="230" idx="0"/>
              <a:endCxn id="228" idx="6"/>
            </p:cNvCxnSpPr>
            <p:nvPr/>
          </p:nvCxnSpPr>
          <p:spPr>
            <a:xfrm flipH="1" flipV="1">
              <a:off x="7061481" y="1596462"/>
              <a:ext cx="376184" cy="77614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C366952-B180-47DC-BBD7-E81730011BBC}"/>
                </a:ext>
              </a:extLst>
            </p:cNvPr>
            <p:cNvCxnSpPr>
              <a:stCxn id="230" idx="0"/>
              <a:endCxn id="226" idx="2"/>
            </p:cNvCxnSpPr>
            <p:nvPr/>
          </p:nvCxnSpPr>
          <p:spPr>
            <a:xfrm flipV="1">
              <a:off x="7437665" y="1596461"/>
              <a:ext cx="438150" cy="77614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2B0E6967-371B-4E2E-8F9E-E32E2863CF30}"/>
                </a:ext>
              </a:extLst>
            </p:cNvPr>
            <p:cNvCxnSpPr>
              <a:stCxn id="230" idx="0"/>
              <a:endCxn id="229" idx="2"/>
            </p:cNvCxnSpPr>
            <p:nvPr/>
          </p:nvCxnSpPr>
          <p:spPr>
            <a:xfrm flipV="1">
              <a:off x="7437665" y="2108926"/>
              <a:ext cx="438149" cy="26368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EC3F11C5-40C4-41DA-9456-0E339F9625C8}"/>
                </a:ext>
              </a:extLst>
            </p:cNvPr>
            <p:cNvCxnSpPr>
              <a:stCxn id="229" idx="2"/>
              <a:endCxn id="225" idx="4"/>
            </p:cNvCxnSpPr>
            <p:nvPr/>
          </p:nvCxnSpPr>
          <p:spPr>
            <a:xfrm flipH="1" flipV="1">
              <a:off x="7437665" y="1351190"/>
              <a:ext cx="438149" cy="75773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9D1E01E8-9B3A-469C-B5B8-5B90A0A6EB0F}"/>
                </a:ext>
              </a:extLst>
            </p:cNvPr>
            <p:cNvCxnSpPr>
              <a:stCxn id="227" idx="6"/>
              <a:endCxn id="225" idx="4"/>
            </p:cNvCxnSpPr>
            <p:nvPr/>
          </p:nvCxnSpPr>
          <p:spPr>
            <a:xfrm flipV="1">
              <a:off x="7061480" y="1351190"/>
              <a:ext cx="376185" cy="75773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4CA3F394-1421-45F4-848C-71C6276FAC50}"/>
                </a:ext>
              </a:extLst>
            </p:cNvPr>
            <p:cNvCxnSpPr>
              <a:stCxn id="226" idx="2"/>
              <a:endCxn id="225" idx="4"/>
            </p:cNvCxnSpPr>
            <p:nvPr/>
          </p:nvCxnSpPr>
          <p:spPr>
            <a:xfrm flipH="1" flipV="1">
              <a:off x="7437665" y="1351190"/>
              <a:ext cx="438150" cy="24527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41" name="组合 240">
            <a:extLst>
              <a:ext uri="{FF2B5EF4-FFF2-40B4-BE49-F238E27FC236}">
                <a16:creationId xmlns:a16="http://schemas.microsoft.com/office/drawing/2014/main" id="{A77F8224-AC3E-4F24-9D0E-C63D67051C8B}"/>
              </a:ext>
            </a:extLst>
          </p:cNvPr>
          <p:cNvGrpSpPr/>
          <p:nvPr/>
        </p:nvGrpSpPr>
        <p:grpSpPr>
          <a:xfrm>
            <a:off x="2555346" y="2130581"/>
            <a:ext cx="253797" cy="314911"/>
            <a:chOff x="6857373" y="1165447"/>
            <a:chExt cx="1222549" cy="1392906"/>
          </a:xfrm>
        </p:grpSpPr>
        <p:sp>
          <p:nvSpPr>
            <p:cNvPr id="242" name="流程图: 接点 241">
              <a:extLst>
                <a:ext uri="{FF2B5EF4-FFF2-40B4-BE49-F238E27FC236}">
                  <a16:creationId xmlns:a16="http://schemas.microsoft.com/office/drawing/2014/main" id="{117E70AB-DE6F-44DD-BC89-A840E3981B35}"/>
                </a:ext>
              </a:extLst>
            </p:cNvPr>
            <p:cNvSpPr/>
            <p:nvPr/>
          </p:nvSpPr>
          <p:spPr>
            <a:xfrm>
              <a:off x="7335611" y="1165447"/>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43" name="流程图: 接点 242">
              <a:extLst>
                <a:ext uri="{FF2B5EF4-FFF2-40B4-BE49-F238E27FC236}">
                  <a16:creationId xmlns:a16="http://schemas.microsoft.com/office/drawing/2014/main" id="{BA716D94-E70B-4E9C-8BCE-8F0E0C8AF562}"/>
                </a:ext>
              </a:extLst>
            </p:cNvPr>
            <p:cNvSpPr/>
            <p:nvPr/>
          </p:nvSpPr>
          <p:spPr>
            <a:xfrm>
              <a:off x="7875815" y="1503589"/>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44" name="流程图: 接点 243">
              <a:extLst>
                <a:ext uri="{FF2B5EF4-FFF2-40B4-BE49-F238E27FC236}">
                  <a16:creationId xmlns:a16="http://schemas.microsoft.com/office/drawing/2014/main" id="{A346FF00-757F-47AD-BD4D-76FBDC7FB2D6}"/>
                </a:ext>
              </a:extLst>
            </p:cNvPr>
            <p:cNvSpPr/>
            <p:nvPr/>
          </p:nvSpPr>
          <p:spPr>
            <a:xfrm>
              <a:off x="6857373" y="2016055"/>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45" name="流程图: 接点 244">
              <a:extLst>
                <a:ext uri="{FF2B5EF4-FFF2-40B4-BE49-F238E27FC236}">
                  <a16:creationId xmlns:a16="http://schemas.microsoft.com/office/drawing/2014/main" id="{F74CCD53-47C2-4F52-900B-9E75E5B91741}"/>
                </a:ext>
              </a:extLst>
            </p:cNvPr>
            <p:cNvSpPr/>
            <p:nvPr/>
          </p:nvSpPr>
          <p:spPr>
            <a:xfrm>
              <a:off x="6857374" y="1503590"/>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46" name="流程图: 接点 245">
              <a:extLst>
                <a:ext uri="{FF2B5EF4-FFF2-40B4-BE49-F238E27FC236}">
                  <a16:creationId xmlns:a16="http://schemas.microsoft.com/office/drawing/2014/main" id="{A9C80E51-EC2C-44C0-A050-E0CBF049741C}"/>
                </a:ext>
              </a:extLst>
            </p:cNvPr>
            <p:cNvSpPr/>
            <p:nvPr/>
          </p:nvSpPr>
          <p:spPr>
            <a:xfrm>
              <a:off x="7875814" y="2016054"/>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47" name="流程图: 接点 246">
              <a:extLst>
                <a:ext uri="{FF2B5EF4-FFF2-40B4-BE49-F238E27FC236}">
                  <a16:creationId xmlns:a16="http://schemas.microsoft.com/office/drawing/2014/main" id="{BB641F5D-0987-4A58-A761-D5A362EB8F18}"/>
                </a:ext>
              </a:extLst>
            </p:cNvPr>
            <p:cNvSpPr/>
            <p:nvPr/>
          </p:nvSpPr>
          <p:spPr>
            <a:xfrm>
              <a:off x="7335611" y="2372610"/>
              <a:ext cx="204107" cy="185743"/>
            </a:xfrm>
            <a:prstGeom prst="flowChartConnector">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248" name="直接连接符 247">
              <a:extLst>
                <a:ext uri="{FF2B5EF4-FFF2-40B4-BE49-F238E27FC236}">
                  <a16:creationId xmlns:a16="http://schemas.microsoft.com/office/drawing/2014/main" id="{F9DC89F3-C1D0-4379-B2D9-118E11DB301A}"/>
                </a:ext>
              </a:extLst>
            </p:cNvPr>
            <p:cNvCxnSpPr>
              <a:stCxn id="242" idx="4"/>
              <a:endCxn id="245" idx="6"/>
            </p:cNvCxnSpPr>
            <p:nvPr/>
          </p:nvCxnSpPr>
          <p:spPr>
            <a:xfrm flipH="1">
              <a:off x="7061481" y="1351190"/>
              <a:ext cx="376184" cy="245272"/>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F7C91C0E-CF33-414E-B369-9CC30E32DB9D}"/>
                </a:ext>
              </a:extLst>
            </p:cNvPr>
            <p:cNvCxnSpPr>
              <a:stCxn id="245" idx="6"/>
              <a:endCxn id="246" idx="2"/>
            </p:cNvCxnSpPr>
            <p:nvPr/>
          </p:nvCxnSpPr>
          <p:spPr>
            <a:xfrm>
              <a:off x="7061481" y="1596462"/>
              <a:ext cx="814333" cy="51246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B1B9CAF8-C325-47E4-83A1-8B84D9104C80}"/>
                </a:ext>
              </a:extLst>
            </p:cNvPr>
            <p:cNvCxnSpPr>
              <a:stCxn id="244" idx="6"/>
              <a:endCxn id="243" idx="2"/>
            </p:cNvCxnSpPr>
            <p:nvPr/>
          </p:nvCxnSpPr>
          <p:spPr>
            <a:xfrm flipV="1">
              <a:off x="7061480" y="1596461"/>
              <a:ext cx="814335" cy="51246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2682B617-AA13-4EAF-9BD7-6EE3CACDECD4}"/>
                </a:ext>
              </a:extLst>
            </p:cNvPr>
            <p:cNvCxnSpPr>
              <a:stCxn id="244" idx="6"/>
              <a:endCxn id="247" idx="0"/>
            </p:cNvCxnSpPr>
            <p:nvPr/>
          </p:nvCxnSpPr>
          <p:spPr>
            <a:xfrm>
              <a:off x="7061480" y="2108927"/>
              <a:ext cx="376185" cy="26368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4B612A88-5341-451C-8CFE-B2880B6969DE}"/>
                </a:ext>
              </a:extLst>
            </p:cNvPr>
            <p:cNvCxnSpPr>
              <a:stCxn id="247" idx="0"/>
              <a:endCxn id="245" idx="6"/>
            </p:cNvCxnSpPr>
            <p:nvPr/>
          </p:nvCxnSpPr>
          <p:spPr>
            <a:xfrm flipH="1" flipV="1">
              <a:off x="7061481" y="1596462"/>
              <a:ext cx="376184" cy="77614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2E82A3BB-E83E-48AB-8852-9C38D31F3476}"/>
                </a:ext>
              </a:extLst>
            </p:cNvPr>
            <p:cNvCxnSpPr>
              <a:stCxn id="247" idx="0"/>
              <a:endCxn id="243" idx="2"/>
            </p:cNvCxnSpPr>
            <p:nvPr/>
          </p:nvCxnSpPr>
          <p:spPr>
            <a:xfrm flipV="1">
              <a:off x="7437665" y="1596461"/>
              <a:ext cx="438150" cy="77614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C6689748-4975-4F3E-8114-A38C2F5608B3}"/>
                </a:ext>
              </a:extLst>
            </p:cNvPr>
            <p:cNvCxnSpPr>
              <a:stCxn id="247" idx="0"/>
              <a:endCxn id="246" idx="2"/>
            </p:cNvCxnSpPr>
            <p:nvPr/>
          </p:nvCxnSpPr>
          <p:spPr>
            <a:xfrm flipV="1">
              <a:off x="7437665" y="2108926"/>
              <a:ext cx="438149" cy="26368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52CB584D-2A93-4575-AEEF-919F9AC4C3E4}"/>
                </a:ext>
              </a:extLst>
            </p:cNvPr>
            <p:cNvCxnSpPr>
              <a:stCxn id="246" idx="2"/>
              <a:endCxn id="242" idx="4"/>
            </p:cNvCxnSpPr>
            <p:nvPr/>
          </p:nvCxnSpPr>
          <p:spPr>
            <a:xfrm flipH="1" flipV="1">
              <a:off x="7437665" y="1351190"/>
              <a:ext cx="438149" cy="75773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CE842E26-7AFC-4A93-AD01-0ADB625A4BFB}"/>
                </a:ext>
              </a:extLst>
            </p:cNvPr>
            <p:cNvCxnSpPr>
              <a:stCxn id="244" idx="6"/>
              <a:endCxn id="242" idx="4"/>
            </p:cNvCxnSpPr>
            <p:nvPr/>
          </p:nvCxnSpPr>
          <p:spPr>
            <a:xfrm flipV="1">
              <a:off x="7061480" y="1351190"/>
              <a:ext cx="376185" cy="75773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B283D3D4-1F59-45C5-B3D2-2B4B7EBF1D3E}"/>
                </a:ext>
              </a:extLst>
            </p:cNvPr>
            <p:cNvCxnSpPr>
              <a:stCxn id="243" idx="2"/>
              <a:endCxn id="242" idx="4"/>
            </p:cNvCxnSpPr>
            <p:nvPr/>
          </p:nvCxnSpPr>
          <p:spPr>
            <a:xfrm flipH="1" flipV="1">
              <a:off x="7437665" y="1351190"/>
              <a:ext cx="438150" cy="24527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258" name="直接连接符 257">
            <a:extLst>
              <a:ext uri="{FF2B5EF4-FFF2-40B4-BE49-F238E27FC236}">
                <a16:creationId xmlns:a16="http://schemas.microsoft.com/office/drawing/2014/main" id="{5723D0BB-6FF6-4E97-A561-4ECA9950D9E4}"/>
              </a:ext>
            </a:extLst>
          </p:cNvPr>
          <p:cNvCxnSpPr>
            <a:cxnSpLocks/>
          </p:cNvCxnSpPr>
          <p:nvPr/>
        </p:nvCxnSpPr>
        <p:spPr>
          <a:xfrm>
            <a:off x="5087888" y="1844824"/>
            <a:ext cx="0" cy="4176464"/>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FD48F058-4B09-4649-8CD5-F04E74DA116E}"/>
              </a:ext>
            </a:extLst>
          </p:cNvPr>
          <p:cNvPicPr>
            <a:picLocks noChangeAspect="1"/>
          </p:cNvPicPr>
          <p:nvPr/>
        </p:nvPicPr>
        <p:blipFill>
          <a:blip r:embed="rId12"/>
          <a:stretch>
            <a:fillRect/>
          </a:stretch>
        </p:blipFill>
        <p:spPr>
          <a:xfrm>
            <a:off x="5477586" y="1412002"/>
            <a:ext cx="6432458" cy="4942454"/>
          </a:xfrm>
          <a:prstGeom prst="rect">
            <a:avLst/>
          </a:prstGeom>
        </p:spPr>
      </p:pic>
      <p:cxnSp>
        <p:nvCxnSpPr>
          <p:cNvPr id="261" name="直接箭头连接符 260">
            <a:extLst>
              <a:ext uri="{FF2B5EF4-FFF2-40B4-BE49-F238E27FC236}">
                <a16:creationId xmlns:a16="http://schemas.microsoft.com/office/drawing/2014/main" id="{9F1FC222-FAF8-40F3-B973-D7A12364DFD9}"/>
              </a:ext>
            </a:extLst>
          </p:cNvPr>
          <p:cNvCxnSpPr>
            <a:stCxn id="25" idx="2"/>
          </p:cNvCxnSpPr>
          <p:nvPr/>
        </p:nvCxnSpPr>
        <p:spPr>
          <a:xfrm>
            <a:off x="692565" y="5028679"/>
            <a:ext cx="701240" cy="7045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3" name="直接箭头连接符 262">
            <a:extLst>
              <a:ext uri="{FF2B5EF4-FFF2-40B4-BE49-F238E27FC236}">
                <a16:creationId xmlns:a16="http://schemas.microsoft.com/office/drawing/2014/main" id="{C41CEB40-6FA2-427F-985B-266307499D26}"/>
              </a:ext>
            </a:extLst>
          </p:cNvPr>
          <p:cNvCxnSpPr>
            <a:stCxn id="80" idx="2"/>
          </p:cNvCxnSpPr>
          <p:nvPr/>
        </p:nvCxnSpPr>
        <p:spPr>
          <a:xfrm flipH="1">
            <a:off x="2103663" y="5053705"/>
            <a:ext cx="7477" cy="679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5" name="直接箭头连接符 264">
            <a:extLst>
              <a:ext uri="{FF2B5EF4-FFF2-40B4-BE49-F238E27FC236}">
                <a16:creationId xmlns:a16="http://schemas.microsoft.com/office/drawing/2014/main" id="{BC69BB95-5F1E-4AEA-9E8F-50338ADD975A}"/>
              </a:ext>
            </a:extLst>
          </p:cNvPr>
          <p:cNvCxnSpPr>
            <a:stCxn id="52" idx="2"/>
          </p:cNvCxnSpPr>
          <p:nvPr/>
        </p:nvCxnSpPr>
        <p:spPr>
          <a:xfrm flipH="1">
            <a:off x="2945116" y="5043962"/>
            <a:ext cx="897872" cy="6892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6" name="文本框 265">
            <a:extLst>
              <a:ext uri="{FF2B5EF4-FFF2-40B4-BE49-F238E27FC236}">
                <a16:creationId xmlns:a16="http://schemas.microsoft.com/office/drawing/2014/main" id="{DEBDE791-68CC-4053-B0FC-03054E2E9A7C}"/>
              </a:ext>
            </a:extLst>
          </p:cNvPr>
          <p:cNvSpPr txBox="1"/>
          <p:nvPr/>
        </p:nvSpPr>
        <p:spPr>
          <a:xfrm>
            <a:off x="431328" y="5779752"/>
            <a:ext cx="4137233" cy="646331"/>
          </a:xfrm>
          <a:prstGeom prst="rect">
            <a:avLst/>
          </a:prstGeom>
          <a:noFill/>
        </p:spPr>
        <p:txBody>
          <a:bodyPr wrap="square" rtlCol="0">
            <a:spAutoFit/>
          </a:bodyPr>
          <a:lstStyle/>
          <a:p>
            <a:r>
              <a:rPr lang="zh-CN" altLang="en-US" dirty="0"/>
              <a:t>非独立同分布（</a:t>
            </a:r>
            <a:r>
              <a:rPr lang="en-US" altLang="zh-CN" dirty="0"/>
              <a:t>non-Independent and Identically Distributed</a:t>
            </a:r>
            <a:r>
              <a:rPr lang="zh-CN" altLang="en-US" dirty="0"/>
              <a:t>，简称 </a:t>
            </a:r>
            <a:r>
              <a:rPr lang="en-US" altLang="zh-CN" dirty="0"/>
              <a:t>non-IID</a:t>
            </a:r>
            <a:r>
              <a:rPr lang="zh-CN" altLang="en-US" dirty="0"/>
              <a:t>）</a:t>
            </a:r>
          </a:p>
        </p:txBody>
      </p:sp>
    </p:spTree>
    <p:extLst>
      <p:ext uri="{BB962C8B-B14F-4D97-AF65-F5344CB8AC3E}">
        <p14:creationId xmlns:p14="http://schemas.microsoft.com/office/powerpoint/2010/main" val="339267287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ppt_x"/>
                                          </p:val>
                                        </p:tav>
                                        <p:tav tm="100000">
                                          <p:val>
                                            <p:strVal val="#ppt_x"/>
                                          </p:val>
                                        </p:tav>
                                      </p:tavLst>
                                    </p:anim>
                                    <p:anim calcmode="lin" valueType="num">
                                      <p:cBhvr additive="base">
                                        <p:cTn id="8" dur="500" fill="hold"/>
                                        <p:tgtEl>
                                          <p:spTgt spid="26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3"/>
                                        </p:tgtEl>
                                        <p:attrNameLst>
                                          <p:attrName>style.visibility</p:attrName>
                                        </p:attrNameLst>
                                      </p:cBhvr>
                                      <p:to>
                                        <p:strVal val="visible"/>
                                      </p:to>
                                    </p:set>
                                    <p:anim calcmode="lin" valueType="num">
                                      <p:cBhvr additive="base">
                                        <p:cTn id="11" dur="500" fill="hold"/>
                                        <p:tgtEl>
                                          <p:spTgt spid="263"/>
                                        </p:tgtEl>
                                        <p:attrNameLst>
                                          <p:attrName>ppt_x</p:attrName>
                                        </p:attrNameLst>
                                      </p:cBhvr>
                                      <p:tavLst>
                                        <p:tav tm="0">
                                          <p:val>
                                            <p:strVal val="#ppt_x"/>
                                          </p:val>
                                        </p:tav>
                                        <p:tav tm="100000">
                                          <p:val>
                                            <p:strVal val="#ppt_x"/>
                                          </p:val>
                                        </p:tav>
                                      </p:tavLst>
                                    </p:anim>
                                    <p:anim calcmode="lin" valueType="num">
                                      <p:cBhvr additive="base">
                                        <p:cTn id="12" dur="500" fill="hold"/>
                                        <p:tgtEl>
                                          <p:spTgt spid="26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anim calcmode="lin" valueType="num">
                                      <p:cBhvr additive="base">
                                        <p:cTn id="15" dur="500" fill="hold"/>
                                        <p:tgtEl>
                                          <p:spTgt spid="265"/>
                                        </p:tgtEl>
                                        <p:attrNameLst>
                                          <p:attrName>ppt_x</p:attrName>
                                        </p:attrNameLst>
                                      </p:cBhvr>
                                      <p:tavLst>
                                        <p:tav tm="0">
                                          <p:val>
                                            <p:strVal val="#ppt_x"/>
                                          </p:val>
                                        </p:tav>
                                        <p:tav tm="100000">
                                          <p:val>
                                            <p:strVal val="#ppt_x"/>
                                          </p:val>
                                        </p:tav>
                                      </p:tavLst>
                                    </p:anim>
                                    <p:anim calcmode="lin" valueType="num">
                                      <p:cBhvr additive="base">
                                        <p:cTn id="16" dur="500" fill="hold"/>
                                        <p:tgtEl>
                                          <p:spTgt spid="26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6"/>
                                        </p:tgtEl>
                                        <p:attrNameLst>
                                          <p:attrName>style.visibility</p:attrName>
                                        </p:attrNameLst>
                                      </p:cBhvr>
                                      <p:to>
                                        <p:strVal val="visible"/>
                                      </p:to>
                                    </p:set>
                                    <p:anim calcmode="lin" valueType="num">
                                      <p:cBhvr additive="base">
                                        <p:cTn id="19" dur="500" fill="hold"/>
                                        <p:tgtEl>
                                          <p:spTgt spid="266"/>
                                        </p:tgtEl>
                                        <p:attrNameLst>
                                          <p:attrName>ppt_x</p:attrName>
                                        </p:attrNameLst>
                                      </p:cBhvr>
                                      <p:tavLst>
                                        <p:tav tm="0">
                                          <p:val>
                                            <p:strVal val="#ppt_x"/>
                                          </p:val>
                                        </p:tav>
                                        <p:tav tm="100000">
                                          <p:val>
                                            <p:strVal val="#ppt_x"/>
                                          </p:val>
                                        </p:tav>
                                      </p:tavLst>
                                    </p:anim>
                                    <p:anim calcmode="lin" valueType="num">
                                      <p:cBhvr additive="base">
                                        <p:cTn id="20" dur="500" fill="hold"/>
                                        <p:tgtEl>
                                          <p:spTgt spid="2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6.25E-7 -4.07407E-6 L 0.1401 -0.28449 " pathEditMode="relative" rAng="0" ptsTypes="AA">
                                      <p:cBhvr>
                                        <p:cTn id="44" dur="2000" fill="hold"/>
                                        <p:tgtEl>
                                          <p:spTgt spid="156"/>
                                        </p:tgtEl>
                                        <p:attrNameLst>
                                          <p:attrName>ppt_x</p:attrName>
                                          <p:attrName>ppt_y</p:attrName>
                                        </p:attrNameLst>
                                      </p:cBhvr>
                                      <p:rCtr x="7005" y="-14236"/>
                                    </p:animMotion>
                                  </p:childTnLst>
                                </p:cTn>
                              </p:par>
                              <p:par>
                                <p:cTn id="45" presetID="42" presetClass="path" presetSubtype="0" accel="50000" decel="50000" fill="hold" nodeType="withEffect">
                                  <p:stCondLst>
                                    <p:cond delay="0"/>
                                  </p:stCondLst>
                                  <p:childTnLst>
                                    <p:animMotion origin="layout" path="M 4.16667E-6 8.32667E-17 L 0.04114 -0.28079 " pathEditMode="relative" rAng="0" ptsTypes="AA">
                                      <p:cBhvr>
                                        <p:cTn id="46" dur="2000" fill="hold"/>
                                        <p:tgtEl>
                                          <p:spTgt spid="190"/>
                                        </p:tgtEl>
                                        <p:attrNameLst>
                                          <p:attrName>ppt_x</p:attrName>
                                          <p:attrName>ppt_y</p:attrName>
                                        </p:attrNameLst>
                                      </p:cBhvr>
                                      <p:rCtr x="2057" y="-13912"/>
                                    </p:animMotion>
                                  </p:childTnLst>
                                </p:cTn>
                              </p:par>
                              <p:par>
                                <p:cTn id="47" presetID="42" presetClass="path" presetSubtype="0" accel="50000" decel="50000" fill="hold" nodeType="withEffect">
                                  <p:stCondLst>
                                    <p:cond delay="0"/>
                                  </p:stCondLst>
                                  <p:childTnLst>
                                    <p:animMotion origin="layout" path="M 0.00261 -3.7037E-6 L -0.09427 -0.28703 " pathEditMode="relative" rAng="0" ptsTypes="AA">
                                      <p:cBhvr>
                                        <p:cTn id="48" dur="2000" fill="hold"/>
                                        <p:tgtEl>
                                          <p:spTgt spid="173"/>
                                        </p:tgtEl>
                                        <p:attrNameLst>
                                          <p:attrName>ppt_x</p:attrName>
                                          <p:attrName>ppt_y</p:attrName>
                                        </p:attrNameLst>
                                      </p:cBhvr>
                                      <p:rCtr x="-4844" y="-14352"/>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156"/>
                                        </p:tgtEl>
                                      </p:cBhvr>
                                    </p:animEffect>
                                    <p:set>
                                      <p:cBhvr>
                                        <p:cTn id="52" dur="1" fill="hold">
                                          <p:stCondLst>
                                            <p:cond delay="499"/>
                                          </p:stCondLst>
                                        </p:cTn>
                                        <p:tgtEl>
                                          <p:spTgt spid="15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90"/>
                                        </p:tgtEl>
                                      </p:cBhvr>
                                    </p:animEffect>
                                    <p:set>
                                      <p:cBhvr>
                                        <p:cTn id="55" dur="1" fill="hold">
                                          <p:stCondLst>
                                            <p:cond delay="499"/>
                                          </p:stCondLst>
                                        </p:cTn>
                                        <p:tgtEl>
                                          <p:spTgt spid="19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73"/>
                                        </p:tgtEl>
                                      </p:cBhvr>
                                    </p:animEffect>
                                    <p:set>
                                      <p:cBhvr>
                                        <p:cTn id="58" dur="1" fill="hold">
                                          <p:stCondLst>
                                            <p:cond delay="499"/>
                                          </p:stCondLst>
                                        </p:cTn>
                                        <p:tgtEl>
                                          <p:spTgt spid="173"/>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241"/>
                                        </p:tgtEl>
                                        <p:attrNameLst>
                                          <p:attrName>style.visibility</p:attrName>
                                        </p:attrNameLst>
                                      </p:cBhvr>
                                      <p:to>
                                        <p:strVal val="visible"/>
                                      </p:to>
                                    </p:set>
                                    <p:animEffect transition="in" filter="fade">
                                      <p:cBhvr>
                                        <p:cTn id="61" dur="500"/>
                                        <p:tgtEl>
                                          <p:spTgt spid="241"/>
                                        </p:tgtEl>
                                      </p:cBhvr>
                                    </p:animEffect>
                                  </p:childTnLst>
                                </p:cTn>
                              </p:par>
                              <p:par>
                                <p:cTn id="62" presetID="10" presetClass="entr" presetSubtype="0" fill="hold" nodeType="withEffect">
                                  <p:stCondLst>
                                    <p:cond delay="0"/>
                                  </p:stCondLst>
                                  <p:childTnLst>
                                    <p:set>
                                      <p:cBhvr>
                                        <p:cTn id="63" dur="1" fill="hold">
                                          <p:stCondLst>
                                            <p:cond delay="0"/>
                                          </p:stCondLst>
                                        </p:cTn>
                                        <p:tgtEl>
                                          <p:spTgt spid="224"/>
                                        </p:tgtEl>
                                        <p:attrNameLst>
                                          <p:attrName>style.visibility</p:attrName>
                                        </p:attrNameLst>
                                      </p:cBhvr>
                                      <p:to>
                                        <p:strVal val="visible"/>
                                      </p:to>
                                    </p:set>
                                    <p:animEffect transition="in" filter="fade">
                                      <p:cBhvr>
                                        <p:cTn id="64" dur="500"/>
                                        <p:tgtEl>
                                          <p:spTgt spid="224"/>
                                        </p:tgtEl>
                                      </p:cBhvr>
                                    </p:animEffect>
                                  </p:childTnLst>
                                </p:cTn>
                              </p:par>
                              <p:par>
                                <p:cTn id="65" presetID="10" presetClass="entr" presetSubtype="0" fill="hold" nodeType="with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500"/>
                                        <p:tgtEl>
                                          <p:spTgt spid="207"/>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nodeType="clickEffect">
                                  <p:stCondLst>
                                    <p:cond delay="0"/>
                                  </p:stCondLst>
                                  <p:childTnLst>
                                    <p:animMotion origin="layout" path="M -1.875E-6 1.48148E-6 L 0.12044 0.28565 " pathEditMode="relative" rAng="0" ptsTypes="AA">
                                      <p:cBhvr>
                                        <p:cTn id="71" dur="2000" fill="hold"/>
                                        <p:tgtEl>
                                          <p:spTgt spid="241"/>
                                        </p:tgtEl>
                                        <p:attrNameLst>
                                          <p:attrName>ppt_x</p:attrName>
                                          <p:attrName>ppt_y</p:attrName>
                                        </p:attrNameLst>
                                      </p:cBhvr>
                                      <p:rCtr x="6029" y="14097"/>
                                    </p:animMotion>
                                  </p:childTnLst>
                                </p:cTn>
                              </p:par>
                              <p:par>
                                <p:cTn id="72" presetID="42" presetClass="path" presetSubtype="0" accel="50000" decel="50000" fill="hold" nodeType="withEffect">
                                  <p:stCondLst>
                                    <p:cond delay="0"/>
                                  </p:stCondLst>
                                  <p:childTnLst>
                                    <p:animMotion origin="layout" path="M -0.00013 0.00024 L -0.13659 0.2875 " pathEditMode="relative" rAng="0" ptsTypes="AA">
                                      <p:cBhvr>
                                        <p:cTn id="73" dur="2000" fill="hold"/>
                                        <p:tgtEl>
                                          <p:spTgt spid="224"/>
                                        </p:tgtEl>
                                        <p:attrNameLst>
                                          <p:attrName>ppt_x</p:attrName>
                                          <p:attrName>ppt_y</p:attrName>
                                        </p:attrNameLst>
                                      </p:cBhvr>
                                      <p:rCtr x="-6836" y="14329"/>
                                    </p:animMotion>
                                  </p:childTnLst>
                                </p:cTn>
                              </p:par>
                              <p:par>
                                <p:cTn id="74" presetID="42" presetClass="path" presetSubtype="0" accel="50000" decel="50000" fill="hold" nodeType="withEffect">
                                  <p:stCondLst>
                                    <p:cond delay="0"/>
                                  </p:stCondLst>
                                  <p:childTnLst>
                                    <p:animMotion origin="layout" path="M -0.00208 -0.00463 L -0.02253 0.2875 " pathEditMode="relative" rAng="0" ptsTypes="AA">
                                      <p:cBhvr>
                                        <p:cTn id="75" dur="2000" fill="hold"/>
                                        <p:tgtEl>
                                          <p:spTgt spid="207"/>
                                        </p:tgtEl>
                                        <p:attrNameLst>
                                          <p:attrName>ppt_x</p:attrName>
                                          <p:attrName>ppt_y</p:attrName>
                                        </p:attrNameLst>
                                      </p:cBhvr>
                                      <p:rCtr x="-1068" y="14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形象化</a:t>
            </a: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FL</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11</a:t>
            </a:fld>
            <a:endParaRPr lang="zh-CN" altLang="en-US"/>
          </a:p>
        </p:txBody>
      </p:sp>
      <p:pic>
        <p:nvPicPr>
          <p:cNvPr id="3" name="图片 2">
            <a:extLst>
              <a:ext uri="{FF2B5EF4-FFF2-40B4-BE49-F238E27FC236}">
                <a16:creationId xmlns:a16="http://schemas.microsoft.com/office/drawing/2014/main" id="{A2E213CB-348B-4694-9144-35966892C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632" y="1091728"/>
            <a:ext cx="6858000" cy="5143500"/>
          </a:xfrm>
          <a:prstGeom prst="rect">
            <a:avLst/>
          </a:prstGeom>
        </p:spPr>
      </p:pic>
    </p:spTree>
    <p:extLst>
      <p:ext uri="{BB962C8B-B14F-4D97-AF65-F5344CB8AC3E}">
        <p14:creationId xmlns:p14="http://schemas.microsoft.com/office/powerpoint/2010/main" val="3412605342"/>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301798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补充两个细节</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12</a:t>
            </a:fld>
            <a:endParaRPr lang="zh-CN" altLang="en-US"/>
          </a:p>
        </p:txBody>
      </p:sp>
      <p:pic>
        <p:nvPicPr>
          <p:cNvPr id="9" name="图片 8">
            <a:extLst>
              <a:ext uri="{FF2B5EF4-FFF2-40B4-BE49-F238E27FC236}">
                <a16:creationId xmlns:a16="http://schemas.microsoft.com/office/drawing/2014/main" id="{D137AB41-CF21-486F-9DE6-72690042ECD8}"/>
              </a:ext>
            </a:extLst>
          </p:cNvPr>
          <p:cNvPicPr/>
          <p:nvPr/>
        </p:nvPicPr>
        <p:blipFill>
          <a:blip r:embed="rId3"/>
          <a:stretch>
            <a:fillRect/>
          </a:stretch>
        </p:blipFill>
        <p:spPr>
          <a:xfrm>
            <a:off x="149177" y="1187184"/>
            <a:ext cx="6452303" cy="3809596"/>
          </a:xfrm>
          <a:prstGeom prst="rect">
            <a:avLst/>
          </a:prstGeom>
        </p:spPr>
      </p:pic>
      <p:sp>
        <p:nvSpPr>
          <p:cNvPr id="10" name="椭圆 9">
            <a:extLst>
              <a:ext uri="{FF2B5EF4-FFF2-40B4-BE49-F238E27FC236}">
                <a16:creationId xmlns:a16="http://schemas.microsoft.com/office/drawing/2014/main" id="{8034CAA9-E5C7-44A1-9B7B-ED1BD2829882}"/>
              </a:ext>
            </a:extLst>
          </p:cNvPr>
          <p:cNvSpPr/>
          <p:nvPr/>
        </p:nvSpPr>
        <p:spPr>
          <a:xfrm>
            <a:off x="2847832" y="1193758"/>
            <a:ext cx="1170432" cy="8046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箭头连接符 10">
            <a:extLst>
              <a:ext uri="{FF2B5EF4-FFF2-40B4-BE49-F238E27FC236}">
                <a16:creationId xmlns:a16="http://schemas.microsoft.com/office/drawing/2014/main" id="{09C68D4E-89AA-4274-9102-32E67A1E683A}"/>
              </a:ext>
            </a:extLst>
          </p:cNvPr>
          <p:cNvCxnSpPr>
            <a:cxnSpLocks/>
            <a:stCxn id="10" idx="4"/>
          </p:cNvCxnSpPr>
          <p:nvPr/>
        </p:nvCxnSpPr>
        <p:spPr>
          <a:xfrm>
            <a:off x="3433048" y="1998430"/>
            <a:ext cx="0" cy="5413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11179BB-D725-48A6-9C56-AADF491AC55D}"/>
              </a:ext>
            </a:extLst>
          </p:cNvPr>
          <p:cNvCxnSpPr>
            <a:cxnSpLocks/>
          </p:cNvCxnSpPr>
          <p:nvPr/>
        </p:nvCxnSpPr>
        <p:spPr>
          <a:xfrm flipH="1">
            <a:off x="1127448" y="2708920"/>
            <a:ext cx="12369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7778943-2BBA-4369-AD0F-4E78B3CA6EE9}"/>
              </a:ext>
            </a:extLst>
          </p:cNvPr>
          <p:cNvCxnSpPr>
            <a:cxnSpLocks/>
          </p:cNvCxnSpPr>
          <p:nvPr/>
        </p:nvCxnSpPr>
        <p:spPr>
          <a:xfrm>
            <a:off x="839416" y="3229394"/>
            <a:ext cx="0" cy="881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0C572E5-A0D3-41F2-803D-66A8E831B0D8}"/>
              </a:ext>
            </a:extLst>
          </p:cNvPr>
          <p:cNvCxnSpPr>
            <a:cxnSpLocks/>
          </p:cNvCxnSpPr>
          <p:nvPr/>
        </p:nvCxnSpPr>
        <p:spPr>
          <a:xfrm>
            <a:off x="3400432" y="3374636"/>
            <a:ext cx="0" cy="6413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9FE266C-0F7D-4ADF-9FB9-DDAB15BEB9AD}"/>
              </a:ext>
            </a:extLst>
          </p:cNvPr>
          <p:cNvCxnSpPr>
            <a:cxnSpLocks/>
          </p:cNvCxnSpPr>
          <p:nvPr/>
        </p:nvCxnSpPr>
        <p:spPr>
          <a:xfrm>
            <a:off x="4511824" y="4365104"/>
            <a:ext cx="100811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5753951-670C-442D-A254-14C3DC2E8E89}"/>
              </a:ext>
            </a:extLst>
          </p:cNvPr>
          <p:cNvCxnSpPr>
            <a:cxnSpLocks/>
          </p:cNvCxnSpPr>
          <p:nvPr/>
        </p:nvCxnSpPr>
        <p:spPr>
          <a:xfrm flipV="1">
            <a:off x="5951984" y="2937623"/>
            <a:ext cx="0" cy="9827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34036A1-34B3-4CBC-A95E-CF4AB1B64201}"/>
              </a:ext>
            </a:extLst>
          </p:cNvPr>
          <p:cNvCxnSpPr>
            <a:cxnSpLocks/>
          </p:cNvCxnSpPr>
          <p:nvPr/>
        </p:nvCxnSpPr>
        <p:spPr>
          <a:xfrm>
            <a:off x="4115308" y="1658293"/>
            <a:ext cx="1620652" cy="5384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7441187-83D6-4363-81A9-5EA438D60035}"/>
                  </a:ext>
                </a:extLst>
              </p:cNvPr>
              <p:cNvSpPr txBox="1"/>
              <p:nvPr/>
            </p:nvSpPr>
            <p:spPr>
              <a:xfrm>
                <a:off x="475196" y="884945"/>
                <a:ext cx="816717" cy="1083713"/>
              </a:xfrm>
              <a:prstGeom prst="rect">
                <a:avLst/>
              </a:prstGeom>
              <a:noFill/>
              <a:ln>
                <a:noFill/>
              </a:ln>
            </p:spPr>
            <p:txBody>
              <a:bodyPr wrap="none" lIns="180000" tIns="180000" rIns="180000" bIns="180000" rtlCol="0">
                <a:spAutoFit/>
              </a:bodyPr>
              <a:lstStyle/>
              <a:p>
                <a:pPr algn="l">
                  <a:lnSpc>
                    <a:spcPct val="130000"/>
                  </a:lnSpc>
                </a:pPr>
                <a14:m>
                  <m:oMathPara xmlns:m="http://schemas.openxmlformats.org/officeDocument/2006/math">
                    <m:oMathParaPr>
                      <m:jc m:val="centerGroup"/>
                    </m:oMathParaPr>
                    <m:oMath xmlns:m="http://schemas.openxmlformats.org/officeDocument/2006/math">
                      <m:r>
                        <a:rPr lang="zh-CN" altLang="en-US" sz="3600" i="1" spc="100" smtClean="0">
                          <a:solidFill>
                            <a:srgbClr val="FFC000"/>
                          </a:solidFill>
                          <a:latin typeface="Cambria Math" panose="02040503050406030204" pitchFamily="18" charset="0"/>
                        </a:rPr>
                        <m:t>𝛼</m:t>
                      </m:r>
                    </m:oMath>
                  </m:oMathPara>
                </a14:m>
                <a:endParaRPr lang="zh-CN" altLang="en-US" sz="3600" spc="100" dirty="0">
                  <a:solidFill>
                    <a:srgbClr val="FFC000"/>
                  </a:solidFill>
                  <a:latin typeface="+mn-ea"/>
                </a:endParaRPr>
              </a:p>
            </p:txBody>
          </p:sp>
        </mc:Choice>
        <mc:Fallback xmlns="">
          <p:sp>
            <p:nvSpPr>
              <p:cNvPr id="20" name="文本框 19">
                <a:extLst>
                  <a:ext uri="{FF2B5EF4-FFF2-40B4-BE49-F238E27FC236}">
                    <a16:creationId xmlns:a16="http://schemas.microsoft.com/office/drawing/2014/main" id="{B7441187-83D6-4363-81A9-5EA438D60035}"/>
                  </a:ext>
                </a:extLst>
              </p:cNvPr>
              <p:cNvSpPr txBox="1">
                <a:spLocks noRot="1" noChangeAspect="1" noMove="1" noResize="1" noEditPoints="1" noAdjustHandles="1" noChangeArrowheads="1" noChangeShapeType="1" noTextEdit="1"/>
              </p:cNvSpPr>
              <p:nvPr/>
            </p:nvSpPr>
            <p:spPr>
              <a:xfrm>
                <a:off x="475196" y="884945"/>
                <a:ext cx="816717" cy="1083713"/>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6631043-2AD0-45CD-8DCE-C3C96AA36B0B}"/>
                  </a:ext>
                </a:extLst>
              </p:cNvPr>
              <p:cNvSpPr txBox="1"/>
              <p:nvPr/>
            </p:nvSpPr>
            <p:spPr>
              <a:xfrm>
                <a:off x="1862826" y="3162480"/>
                <a:ext cx="784657" cy="1083713"/>
              </a:xfrm>
              <a:prstGeom prst="rect">
                <a:avLst/>
              </a:prstGeom>
              <a:noFill/>
              <a:ln>
                <a:noFill/>
              </a:ln>
            </p:spPr>
            <p:txBody>
              <a:bodyPr wrap="none" lIns="180000" tIns="180000" rIns="180000" bIns="180000" rtlCol="0">
                <a:spAutoFit/>
              </a:bodyPr>
              <a:lstStyle/>
              <a:p>
                <a:pPr>
                  <a:lnSpc>
                    <a:spcPct val="130000"/>
                  </a:lnSpc>
                </a:pPr>
                <a14:m>
                  <m:oMathPara xmlns:m="http://schemas.openxmlformats.org/officeDocument/2006/math">
                    <m:oMathParaPr>
                      <m:jc m:val="centerGroup"/>
                    </m:oMathParaPr>
                    <m:oMath xmlns:m="http://schemas.openxmlformats.org/officeDocument/2006/math">
                      <m:r>
                        <a:rPr lang="zh-CN" altLang="en-US" sz="3600" i="1" spc="100" smtClean="0">
                          <a:solidFill>
                            <a:srgbClr val="0070C0"/>
                          </a:solidFill>
                          <a:latin typeface="Cambria Math" panose="02040503050406030204" pitchFamily="18" charset="0"/>
                        </a:rPr>
                        <m:t>𝛽</m:t>
                      </m:r>
                    </m:oMath>
                  </m:oMathPara>
                </a14:m>
                <a:endParaRPr lang="zh-CN" altLang="en-US" sz="3600" i="1" spc="100" dirty="0">
                  <a:solidFill>
                    <a:srgbClr val="0070C0"/>
                  </a:solidFill>
                  <a:latin typeface="Cambria Math" panose="02040503050406030204" pitchFamily="18" charset="0"/>
                </a:endParaRPr>
              </a:p>
            </p:txBody>
          </p:sp>
        </mc:Choice>
        <mc:Fallback xmlns="">
          <p:sp>
            <p:nvSpPr>
              <p:cNvPr id="22" name="文本框 21">
                <a:extLst>
                  <a:ext uri="{FF2B5EF4-FFF2-40B4-BE49-F238E27FC236}">
                    <a16:creationId xmlns:a16="http://schemas.microsoft.com/office/drawing/2014/main" id="{A6631043-2AD0-45CD-8DCE-C3C96AA36B0B}"/>
                  </a:ext>
                </a:extLst>
              </p:cNvPr>
              <p:cNvSpPr txBox="1">
                <a:spLocks noRot="1" noChangeAspect="1" noMove="1" noResize="1" noEditPoints="1" noAdjustHandles="1" noChangeArrowheads="1" noChangeShapeType="1" noTextEdit="1"/>
              </p:cNvSpPr>
              <p:nvPr/>
            </p:nvSpPr>
            <p:spPr>
              <a:xfrm>
                <a:off x="1862826" y="3162480"/>
                <a:ext cx="784657" cy="1083713"/>
              </a:xfrm>
              <a:prstGeom prst="rect">
                <a:avLst/>
              </a:prstGeom>
              <a:blipFill>
                <a:blip r:embed="rId5"/>
                <a:stretch>
                  <a:fillRect/>
                </a:stretch>
              </a:blipFill>
              <a:ln>
                <a:noFill/>
              </a:ln>
            </p:spPr>
            <p:txBody>
              <a:bodyPr/>
              <a:lstStyle/>
              <a:p>
                <a:r>
                  <a:rPr lang="zh-CN" altLang="en-US">
                    <a:noFill/>
                  </a:rPr>
                  <a:t> </a:t>
                </a:r>
              </a:p>
            </p:txBody>
          </p:sp>
        </mc:Fallback>
      </mc:AlternateContent>
      <p:sp>
        <p:nvSpPr>
          <p:cNvPr id="2" name="椭圆 1">
            <a:extLst>
              <a:ext uri="{FF2B5EF4-FFF2-40B4-BE49-F238E27FC236}">
                <a16:creationId xmlns:a16="http://schemas.microsoft.com/office/drawing/2014/main" id="{6934F42F-F049-44BF-B3ED-43C04858A847}"/>
              </a:ext>
            </a:extLst>
          </p:cNvPr>
          <p:cNvSpPr/>
          <p:nvPr/>
        </p:nvSpPr>
        <p:spPr>
          <a:xfrm>
            <a:off x="207615" y="1743127"/>
            <a:ext cx="1351880" cy="90731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2893D65-8D17-4220-AA4A-4D70F988C270}"/>
              </a:ext>
            </a:extLst>
          </p:cNvPr>
          <p:cNvSpPr/>
          <p:nvPr/>
        </p:nvSpPr>
        <p:spPr>
          <a:xfrm>
            <a:off x="1992891" y="3802473"/>
            <a:ext cx="2880314" cy="93508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056B16AA-A95C-4643-896D-52D81498C68C}"/>
              </a:ext>
            </a:extLst>
          </p:cNvPr>
          <p:cNvSpPr/>
          <p:nvPr/>
        </p:nvSpPr>
        <p:spPr>
          <a:xfrm>
            <a:off x="6419263" y="4109048"/>
            <a:ext cx="5623560" cy="1984248"/>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F69BC1F-CB61-4D2A-B758-865D0C839A8B}"/>
                  </a:ext>
                </a:extLst>
              </p:cNvPr>
              <p:cNvSpPr txBox="1"/>
              <p:nvPr/>
            </p:nvSpPr>
            <p:spPr>
              <a:xfrm>
                <a:off x="6513072" y="3907018"/>
                <a:ext cx="6052574" cy="2316486"/>
              </a:xfrm>
              <a:prstGeom prst="rect">
                <a:avLst/>
              </a:prstGeom>
              <a:noFill/>
              <a:ln>
                <a:noFill/>
              </a:ln>
            </p:spPr>
            <p:txBody>
              <a:bodyPr wrap="square" lIns="180000" tIns="180000" rIns="180000" bIns="180000" rtlCol="0">
                <a:spAutoFit/>
              </a:bodyPr>
              <a:lstStyle/>
              <a:p>
                <a:pPr>
                  <a:lnSpc>
                    <a:spcPct val="125000"/>
                  </a:lnSpc>
                </a:pPr>
                <a14:m>
                  <m:oMath xmlns:m="http://schemas.openxmlformats.org/officeDocument/2006/math">
                    <m:r>
                      <a:rPr lang="zh-CN" altLang="en-US" sz="3200" i="1" spc="100">
                        <a:solidFill>
                          <a:srgbClr val="0070C0"/>
                        </a:solidFill>
                        <a:latin typeface="Cambria Math" panose="02040503050406030204" pitchFamily="18" charset="0"/>
                      </a:rPr>
                      <m:t>𝛽</m:t>
                    </m:r>
                  </m:oMath>
                </a14:m>
                <a:r>
                  <a:rPr lang="zh-CN" altLang="en-US" sz="2400" spc="100" dirty="0">
                    <a:latin typeface="+mn-ea"/>
                  </a:rPr>
                  <a:t>：</a:t>
                </a:r>
                <a:r>
                  <a:rPr lang="zh-CN" altLang="zh-CN" sz="2400" dirty="0"/>
                  <a:t>颜色与形状不完全相同，</a:t>
                </a:r>
                <a:endParaRPr lang="en-US" altLang="zh-CN" sz="2400" dirty="0"/>
              </a:p>
              <a:p>
                <a:pPr>
                  <a:lnSpc>
                    <a:spcPct val="125000"/>
                  </a:lnSpc>
                </a:pPr>
                <a:r>
                  <a:rPr lang="en-US" altLang="zh-CN" sz="2400" dirty="0"/>
                  <a:t>         </a:t>
                </a:r>
                <a:r>
                  <a:rPr lang="zh-CN" altLang="zh-CN" sz="2400" dirty="0"/>
                  <a:t>体现了训练数据是</a:t>
                </a:r>
                <a:r>
                  <a:rPr lang="zh-CN" altLang="zh-CN" sz="2400" b="1" dirty="0">
                    <a:solidFill>
                      <a:srgbClr val="0070C0"/>
                    </a:solidFill>
                  </a:rPr>
                  <a:t>非独立同分布</a:t>
                </a:r>
                <a:r>
                  <a:rPr lang="zh-CN" altLang="zh-CN" sz="2400" dirty="0"/>
                  <a:t>的</a:t>
                </a:r>
                <a:r>
                  <a:rPr lang="zh-CN" altLang="en-US" sz="2400" dirty="0"/>
                  <a:t>；</a:t>
                </a:r>
                <a:endParaRPr lang="en-US" altLang="zh-CN" sz="2400" dirty="0"/>
              </a:p>
              <a:p>
                <a:pPr>
                  <a:lnSpc>
                    <a:spcPct val="125000"/>
                  </a:lnSpc>
                </a:pPr>
                <a:r>
                  <a:rPr lang="en-US" altLang="zh-CN" sz="2400" dirty="0"/>
                  <a:t>         </a:t>
                </a:r>
                <a:r>
                  <a:rPr lang="zh-CN" altLang="zh-CN" sz="2400" dirty="0"/>
                  <a:t>各类图形的数量是不等的</a:t>
                </a:r>
                <a:r>
                  <a:rPr lang="zh-CN" altLang="en-US" sz="2400" dirty="0"/>
                  <a:t>，</a:t>
                </a:r>
                <a:endParaRPr lang="en-US" altLang="zh-CN" sz="2400" dirty="0"/>
              </a:p>
              <a:p>
                <a:pPr>
                  <a:lnSpc>
                    <a:spcPct val="125000"/>
                  </a:lnSpc>
                </a:pPr>
                <a:r>
                  <a:rPr lang="en-US" altLang="zh-CN" sz="2400" dirty="0"/>
                  <a:t>         </a:t>
                </a:r>
                <a:r>
                  <a:rPr lang="zh-CN" altLang="zh-CN" sz="2400" dirty="0"/>
                  <a:t>体现了训练数据是</a:t>
                </a:r>
                <a:r>
                  <a:rPr lang="zh-CN" altLang="zh-CN" sz="2400" b="1" dirty="0">
                    <a:solidFill>
                      <a:srgbClr val="0070C0"/>
                    </a:solidFill>
                  </a:rPr>
                  <a:t>不平衡分布</a:t>
                </a:r>
                <a:r>
                  <a:rPr lang="zh-CN" altLang="zh-CN" sz="2400" dirty="0"/>
                  <a:t>的</a:t>
                </a:r>
                <a:r>
                  <a:rPr lang="zh-CN" altLang="en-US" sz="2400" dirty="0"/>
                  <a:t>。</a:t>
                </a:r>
                <a:endParaRPr lang="zh-CN" altLang="en-US" sz="2400" spc="100" dirty="0">
                  <a:latin typeface="+mn-ea"/>
                </a:endParaRPr>
              </a:p>
            </p:txBody>
          </p:sp>
        </mc:Choice>
        <mc:Fallback xmlns="">
          <p:sp>
            <p:nvSpPr>
              <p:cNvPr id="28" name="文本框 27">
                <a:extLst>
                  <a:ext uri="{FF2B5EF4-FFF2-40B4-BE49-F238E27FC236}">
                    <a16:creationId xmlns:a16="http://schemas.microsoft.com/office/drawing/2014/main" id="{5F69BC1F-CB61-4D2A-B758-865D0C839A8B}"/>
                  </a:ext>
                </a:extLst>
              </p:cNvPr>
              <p:cNvSpPr txBox="1">
                <a:spLocks noRot="1" noChangeAspect="1" noMove="1" noResize="1" noEditPoints="1" noAdjustHandles="1" noChangeArrowheads="1" noChangeShapeType="1" noTextEdit="1"/>
              </p:cNvSpPr>
              <p:nvPr/>
            </p:nvSpPr>
            <p:spPr>
              <a:xfrm>
                <a:off x="6513072" y="3907018"/>
                <a:ext cx="6052574" cy="2316486"/>
              </a:xfrm>
              <a:prstGeom prst="rect">
                <a:avLst/>
              </a:prstGeom>
              <a:blipFill>
                <a:blip r:embed="rId6"/>
                <a:stretch>
                  <a:fillRect/>
                </a:stretch>
              </a:blipFill>
              <a:ln>
                <a:noFill/>
              </a:ln>
            </p:spPr>
            <p:txBody>
              <a:bodyPr/>
              <a:lstStyle/>
              <a:p>
                <a:r>
                  <a:rPr lang="zh-CN" altLang="en-US">
                    <a:noFill/>
                  </a:rPr>
                  <a:t> </a:t>
                </a:r>
              </a:p>
            </p:txBody>
          </p:sp>
        </mc:Fallback>
      </mc:AlternateContent>
      <p:sp>
        <p:nvSpPr>
          <p:cNvPr id="37" name="矩形: 圆角 36">
            <a:extLst>
              <a:ext uri="{FF2B5EF4-FFF2-40B4-BE49-F238E27FC236}">
                <a16:creationId xmlns:a16="http://schemas.microsoft.com/office/drawing/2014/main" id="{815F04CD-9BB5-4D1E-B9A5-2740E5AD0B61}"/>
              </a:ext>
            </a:extLst>
          </p:cNvPr>
          <p:cNvSpPr/>
          <p:nvPr/>
        </p:nvSpPr>
        <p:spPr>
          <a:xfrm>
            <a:off x="6676793" y="1380669"/>
            <a:ext cx="4992624" cy="1781811"/>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D0D996BF-818C-407F-B7A3-65A713DB0ECE}"/>
              </a:ext>
            </a:extLst>
          </p:cNvPr>
          <p:cNvSpPr txBox="1"/>
          <p:nvPr/>
        </p:nvSpPr>
        <p:spPr>
          <a:xfrm>
            <a:off x="7191092" y="2151355"/>
            <a:ext cx="4573001" cy="1126160"/>
          </a:xfrm>
          <a:prstGeom prst="rect">
            <a:avLst/>
          </a:prstGeom>
          <a:noFill/>
          <a:ln>
            <a:noFill/>
          </a:ln>
        </p:spPr>
        <p:txBody>
          <a:bodyPr wrap="none" lIns="180000" tIns="180000" rIns="180000" bIns="180000" rtlCol="0">
            <a:spAutoFit/>
          </a:bodyPr>
          <a:lstStyle/>
          <a:p>
            <a:pPr>
              <a:lnSpc>
                <a:spcPct val="130000"/>
              </a:lnSpc>
            </a:pPr>
            <a:r>
              <a:rPr lang="en-US" altLang="zh-CN" sz="2000" b="1" i="1" spc="100" dirty="0">
                <a:solidFill>
                  <a:srgbClr val="C00000"/>
                </a:solidFill>
                <a:latin typeface="Times New Roman" panose="02020603050405020304" pitchFamily="18" charset="0"/>
                <a:cs typeface="Times New Roman" panose="02020603050405020304" pitchFamily="18" charset="0"/>
              </a:rPr>
              <a:t>E</a:t>
            </a:r>
            <a:r>
              <a:rPr lang="zh-CN" altLang="en-US" sz="2000" spc="100" dirty="0">
                <a:latin typeface="+mn-ea"/>
              </a:rPr>
              <a:t>：</a:t>
            </a:r>
            <a:r>
              <a:rPr lang="zh-CN" altLang="zh-CN" sz="2000" spc="100" dirty="0">
                <a:latin typeface="+mn-ea"/>
              </a:rPr>
              <a:t>每轮全局训练中本地训练的次数</a:t>
            </a:r>
            <a:endParaRPr lang="en-US" altLang="zh-CN" sz="2000" spc="100" dirty="0">
              <a:latin typeface="+mn-ea"/>
            </a:endParaRPr>
          </a:p>
          <a:p>
            <a:pPr>
              <a:lnSpc>
                <a:spcPct val="130000"/>
              </a:lnSpc>
            </a:pPr>
            <a:r>
              <a:rPr lang="en-US" altLang="zh-CN" sz="2000" i="1" spc="100" dirty="0">
                <a:latin typeface="Times New Roman" panose="02020603050405020304" pitchFamily="18" charset="0"/>
                <a:cs typeface="Times New Roman" panose="02020603050405020304" pitchFamily="18" charset="0"/>
              </a:rPr>
              <a:t>B</a:t>
            </a:r>
            <a:r>
              <a:rPr lang="zh-CN" altLang="en-US" sz="2000" spc="100" dirty="0">
                <a:latin typeface="+mn-ea"/>
              </a:rPr>
              <a:t>：</a:t>
            </a:r>
            <a:r>
              <a:rPr lang="zh-CN" altLang="zh-CN" sz="2000" spc="100" dirty="0">
                <a:latin typeface="+mn-ea"/>
              </a:rPr>
              <a:t>本地批量大小</a:t>
            </a:r>
            <a:endParaRPr lang="zh-CN" altLang="en-US" sz="2000" spc="100" dirty="0">
              <a:latin typeface="+mn-ea"/>
            </a:endParaRP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A301A74-67C2-4484-8857-88028989E90E}"/>
                  </a:ext>
                </a:extLst>
              </p:cNvPr>
              <p:cNvSpPr txBox="1"/>
              <p:nvPr/>
            </p:nvSpPr>
            <p:spPr>
              <a:xfrm>
                <a:off x="6696156" y="1088856"/>
                <a:ext cx="3633642" cy="1759603"/>
              </a:xfrm>
              <a:prstGeom prst="rect">
                <a:avLst/>
              </a:prstGeom>
              <a:noFill/>
              <a:ln>
                <a:noFill/>
              </a:ln>
            </p:spPr>
            <p:txBody>
              <a:bodyPr wrap="none" lIns="180000" tIns="180000" rIns="180000" bIns="180000" rtlCol="0">
                <a:spAutoFit/>
              </a:bodyPr>
              <a:lstStyle/>
              <a:p>
                <a:pPr>
                  <a:lnSpc>
                    <a:spcPct val="130000"/>
                  </a:lnSpc>
                </a:pPr>
                <a14:m>
                  <m:oMath xmlns:m="http://schemas.openxmlformats.org/officeDocument/2006/math">
                    <m:r>
                      <a:rPr lang="zh-CN" altLang="en-US" sz="3200" i="1" spc="100">
                        <a:solidFill>
                          <a:srgbClr val="FFC000"/>
                        </a:solidFill>
                        <a:latin typeface="Cambria Math" panose="02040503050406030204" pitchFamily="18" charset="0"/>
                      </a:rPr>
                      <m:t>𝛼</m:t>
                    </m:r>
                  </m:oMath>
                </a14:m>
                <a:r>
                  <a:rPr lang="zh-CN" altLang="en-US" sz="2400" spc="100" dirty="0">
                    <a:latin typeface="+mn-ea"/>
                  </a:rPr>
                  <a:t>：</a:t>
                </a:r>
                <a:r>
                  <a:rPr lang="zh-CN" altLang="zh-CN" sz="2400" dirty="0"/>
                  <a:t>本地梯度更新</a:t>
                </a:r>
                <a:r>
                  <a:rPr lang="zh-CN" altLang="en-US" sz="2400" dirty="0"/>
                  <a:t>次数</a:t>
                </a:r>
                <a:endParaRPr lang="en-US" altLang="zh-CN" sz="2400" dirty="0"/>
              </a:p>
              <a:p>
                <a:pPr>
                  <a:lnSpc>
                    <a:spcPct val="130000"/>
                  </a:lnSpc>
                </a:pPr>
                <a:r>
                  <a:rPr lang="zh-CN" altLang="en-US" sz="2400" spc="100" dirty="0">
                    <a:latin typeface="+mn-ea"/>
                  </a:rPr>
                  <a:t>      由超参数</a:t>
                </a:r>
                <a:r>
                  <a:rPr lang="en-US" altLang="zh-CN" sz="2400" b="1" i="1" spc="100" dirty="0">
                    <a:solidFill>
                      <a:srgbClr val="C00000"/>
                    </a:solidFill>
                    <a:latin typeface="Times New Roman" panose="02020603050405020304" pitchFamily="18" charset="0"/>
                    <a:cs typeface="Times New Roman" panose="02020603050405020304" pitchFamily="18" charset="0"/>
                  </a:rPr>
                  <a:t>E</a:t>
                </a:r>
                <a:r>
                  <a:rPr lang="zh-CN" altLang="en-US" sz="2400" spc="100" dirty="0">
                    <a:latin typeface="+mn-ea"/>
                  </a:rPr>
                  <a:t>和</a:t>
                </a:r>
                <a:r>
                  <a:rPr lang="en-US" altLang="zh-CN" sz="2400" b="1" i="1" spc="100" dirty="0">
                    <a:solidFill>
                      <a:srgbClr val="0070C0"/>
                    </a:solidFill>
                    <a:latin typeface="Times New Roman" panose="02020603050405020304" pitchFamily="18" charset="0"/>
                    <a:cs typeface="Times New Roman" panose="02020603050405020304" pitchFamily="18" charset="0"/>
                  </a:rPr>
                  <a:t>B</a:t>
                </a:r>
                <a:r>
                  <a:rPr lang="zh-CN" altLang="en-US" sz="2400" spc="100" dirty="0">
                    <a:latin typeface="+mn-ea"/>
                  </a:rPr>
                  <a:t>决定</a:t>
                </a:r>
              </a:p>
              <a:p>
                <a:pPr algn="l">
                  <a:lnSpc>
                    <a:spcPct val="130000"/>
                  </a:lnSpc>
                </a:pPr>
                <a:endParaRPr lang="zh-CN" altLang="en-US" sz="1600" spc="100" dirty="0">
                  <a:latin typeface="+mn-ea"/>
                </a:endParaRPr>
              </a:p>
            </p:txBody>
          </p:sp>
        </mc:Choice>
        <mc:Fallback xmlns="">
          <p:sp>
            <p:nvSpPr>
              <p:cNvPr id="39" name="文本框 38">
                <a:extLst>
                  <a:ext uri="{FF2B5EF4-FFF2-40B4-BE49-F238E27FC236}">
                    <a16:creationId xmlns:a16="http://schemas.microsoft.com/office/drawing/2014/main" id="{0A301A74-67C2-4484-8857-88028989E90E}"/>
                  </a:ext>
                </a:extLst>
              </p:cNvPr>
              <p:cNvSpPr txBox="1">
                <a:spLocks noRot="1" noChangeAspect="1" noMove="1" noResize="1" noEditPoints="1" noAdjustHandles="1" noChangeArrowheads="1" noChangeShapeType="1" noTextEdit="1"/>
              </p:cNvSpPr>
              <p:nvPr/>
            </p:nvSpPr>
            <p:spPr>
              <a:xfrm>
                <a:off x="6696156" y="1088856"/>
                <a:ext cx="3633642" cy="1759603"/>
              </a:xfrm>
              <a:prstGeom prst="rect">
                <a:avLst/>
              </a:prstGeom>
              <a:blipFill>
                <a:blip r:embed="rId7"/>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53073512"/>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ppt_x"/>
                                          </p:val>
                                        </p:tav>
                                        <p:tav tm="100000">
                                          <p:val>
                                            <p:strVal val="#ppt_x"/>
                                          </p:val>
                                        </p:tav>
                                      </p:tavLst>
                                    </p:anim>
                                    <p:anim calcmode="lin" valueType="num">
                                      <p:cBhvr additive="base">
                                        <p:cTn id="59" dur="500" fill="hold"/>
                                        <p:tgtEl>
                                          <p:spTgt spid="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fill="hold"/>
                                        <p:tgtEl>
                                          <p:spTgt spid="37"/>
                                        </p:tgtEl>
                                        <p:attrNameLst>
                                          <p:attrName>ppt_x</p:attrName>
                                        </p:attrNameLst>
                                      </p:cBhvr>
                                      <p:tavLst>
                                        <p:tav tm="0">
                                          <p:val>
                                            <p:strVal val="#ppt_x"/>
                                          </p:val>
                                        </p:tav>
                                        <p:tav tm="100000">
                                          <p:val>
                                            <p:strVal val="#ppt_x"/>
                                          </p:val>
                                        </p:tav>
                                      </p:tavLst>
                                    </p:anim>
                                    <p:anim calcmode="lin" valueType="num">
                                      <p:cBhvr additive="base">
                                        <p:cTn id="67" dur="500" fill="hold"/>
                                        <p:tgtEl>
                                          <p:spTgt spid="37"/>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additive="base">
                                        <p:cTn id="70" dur="500" fill="hold"/>
                                        <p:tgtEl>
                                          <p:spTgt spid="38"/>
                                        </p:tgtEl>
                                        <p:attrNameLst>
                                          <p:attrName>ppt_x</p:attrName>
                                        </p:attrNameLst>
                                      </p:cBhvr>
                                      <p:tavLst>
                                        <p:tav tm="0">
                                          <p:val>
                                            <p:strVal val="#ppt_x"/>
                                          </p:val>
                                        </p:tav>
                                        <p:tav tm="100000">
                                          <p:val>
                                            <p:strVal val="#ppt_x"/>
                                          </p:val>
                                        </p:tav>
                                      </p:tavLst>
                                    </p:anim>
                                    <p:anim calcmode="lin" valueType="num">
                                      <p:cBhvr additive="base">
                                        <p:cTn id="7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22" grpId="0"/>
      <p:bldP spid="2" grpId="0" animBg="1"/>
      <p:bldP spid="5" grpId="0" animBg="1"/>
      <p:bldP spid="27" grpId="0" animBg="1"/>
      <p:bldP spid="28" grpId="0"/>
      <p:bldP spid="37" grpId="0" animBg="1"/>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对话气泡: 圆角矩形 8">
            <a:extLst>
              <a:ext uri="{FF2B5EF4-FFF2-40B4-BE49-F238E27FC236}">
                <a16:creationId xmlns:a16="http://schemas.microsoft.com/office/drawing/2014/main" id="{CB02B56B-590F-4148-84D9-247F5CBCC9BF}"/>
              </a:ext>
            </a:extLst>
          </p:cNvPr>
          <p:cNvSpPr/>
          <p:nvPr/>
        </p:nvSpPr>
        <p:spPr>
          <a:xfrm>
            <a:off x="7987275" y="4379492"/>
            <a:ext cx="3450705" cy="966493"/>
          </a:xfrm>
          <a:prstGeom prst="wedgeRoundRectCallout">
            <a:avLst>
              <a:gd name="adj1" fmla="val -10772"/>
              <a:gd name="adj2" fmla="val -7458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259070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关于这篇论文</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13</a:t>
            </a:fld>
            <a:endParaRPr lang="zh-CN" altLang="en-US"/>
          </a:p>
        </p:txBody>
      </p:sp>
      <p:sp>
        <p:nvSpPr>
          <p:cNvPr id="2" name="文本框 1">
            <a:extLst>
              <a:ext uri="{FF2B5EF4-FFF2-40B4-BE49-F238E27FC236}">
                <a16:creationId xmlns:a16="http://schemas.microsoft.com/office/drawing/2014/main" id="{153921CD-85FE-4FD0-AC2B-B55760F8522C}"/>
              </a:ext>
            </a:extLst>
          </p:cNvPr>
          <p:cNvSpPr txBox="1"/>
          <p:nvPr/>
        </p:nvSpPr>
        <p:spPr>
          <a:xfrm>
            <a:off x="191344" y="1124744"/>
            <a:ext cx="8561035" cy="115807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Adaptive Federated Learning in Resource Constrained Edge Computing Systems</a:t>
            </a:r>
            <a:endParaRPr kumimoji="0" lang="zh-CN" alt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3CD6C160-EC66-4CD8-95B6-ED9F70FA300C}"/>
              </a:ext>
            </a:extLst>
          </p:cNvPr>
          <p:cNvSpPr txBox="1"/>
          <p:nvPr/>
        </p:nvSpPr>
        <p:spPr>
          <a:xfrm>
            <a:off x="8112224" y="1536936"/>
            <a:ext cx="3038011" cy="523220"/>
          </a:xfrm>
          <a:prstGeom prst="rect">
            <a:avLst/>
          </a:prstGeom>
          <a:noFill/>
        </p:spPr>
        <p:txBody>
          <a:bodyPr wrap="square">
            <a:spAutoFit/>
          </a:bodyPr>
          <a:lstStyle/>
          <a:p>
            <a:r>
              <a:rPr kumimoji="0" lang="zh-CN" altLang="en-US" sz="28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a:t>
            </a:r>
            <a:r>
              <a:rPr kumimoji="0" lang="en-US" altLang="zh-CN" sz="28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JSAC</a:t>
            </a:r>
            <a:r>
              <a:rPr kumimoji="0" lang="zh-CN" altLang="en-US" sz="28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a:t>
            </a:r>
            <a:r>
              <a:rPr kumimoji="0" lang="en-US" altLang="zh-CN" sz="28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2019</a:t>
            </a:r>
            <a:r>
              <a:rPr kumimoji="0" lang="zh-CN" altLang="en-US" sz="2800" b="1" i="0" u="none" strike="noStrike" kern="1200" cap="none" spc="0" normalizeH="0" baseline="0" noProof="0" dirty="0">
                <a:ln>
                  <a:noFill/>
                </a:ln>
                <a:solidFill>
                  <a:srgbClr val="000000"/>
                </a:solidFill>
                <a:effectLst/>
                <a:uLnTx/>
                <a:uFillTx/>
                <a:latin typeface="Arial"/>
                <a:ea typeface="思源黑体 CN" panose="020B0500000000000000" pitchFamily="34" charset="-122"/>
                <a:cs typeface="+mj-cs"/>
              </a:rPr>
              <a:t>）</a:t>
            </a:r>
            <a:endParaRPr lang="zh-CN" altLang="en-US" sz="2800" dirty="0"/>
          </a:p>
        </p:txBody>
      </p:sp>
      <p:sp>
        <p:nvSpPr>
          <p:cNvPr id="5" name="文本框 4">
            <a:extLst>
              <a:ext uri="{FF2B5EF4-FFF2-40B4-BE49-F238E27FC236}">
                <a16:creationId xmlns:a16="http://schemas.microsoft.com/office/drawing/2014/main" id="{76E5B51E-0EE6-4A83-B746-E83441D19EC4}"/>
              </a:ext>
            </a:extLst>
          </p:cNvPr>
          <p:cNvSpPr txBox="1"/>
          <p:nvPr/>
        </p:nvSpPr>
        <p:spPr>
          <a:xfrm>
            <a:off x="706150" y="3048120"/>
            <a:ext cx="7776864" cy="1718227"/>
          </a:xfrm>
          <a:prstGeom prst="rect">
            <a:avLst/>
          </a:prstGeom>
          <a:noFill/>
        </p:spPr>
        <p:txBody>
          <a:bodyPr wrap="square" rtlCol="0">
            <a:spAutoFit/>
          </a:bodyPr>
          <a:lstStyle/>
          <a:p>
            <a:pPr algn="ctr" defTabSz="914400">
              <a:lnSpc>
                <a:spcPct val="130000"/>
              </a:lnSpc>
              <a:defRPr/>
            </a:pPr>
            <a:r>
              <a:rPr lang="en-US" altLang="zh-CN" sz="2800" dirty="0">
                <a:latin typeface="微软雅黑" panose="020B0503020204020204" pitchFamily="34" charset="-122"/>
                <a:ea typeface="微软雅黑" panose="020B0503020204020204" pitchFamily="34" charset="-122"/>
              </a:rPr>
              <a:t>When Edge Meets Learning: Adaptive Control for Resource-Constrained </a:t>
            </a:r>
            <a:r>
              <a:rPr lang="en-US" altLang="zh-CN" sz="2800" dirty="0">
                <a:solidFill>
                  <a:srgbClr val="FF0000"/>
                </a:solidFill>
                <a:latin typeface="微软雅黑" panose="020B0503020204020204" pitchFamily="34" charset="-122"/>
                <a:ea typeface="微软雅黑" panose="020B0503020204020204" pitchFamily="34" charset="-122"/>
              </a:rPr>
              <a:t>Distributed Machine Learning</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FE1E4EF-6BE5-4AE8-A913-7438D93E0FC7}"/>
              </a:ext>
            </a:extLst>
          </p:cNvPr>
          <p:cNvSpPr txBox="1"/>
          <p:nvPr/>
        </p:nvSpPr>
        <p:spPr>
          <a:xfrm>
            <a:off x="8102519" y="3685860"/>
            <a:ext cx="3759362" cy="800219"/>
          </a:xfrm>
          <a:prstGeom prst="rect">
            <a:avLst/>
          </a:prstGeom>
          <a:noFill/>
        </p:spPr>
        <p:txBody>
          <a:bodyPr wrap="none" rtlCol="0">
            <a:spAutoFit/>
          </a:bodyPr>
          <a:lstStyle/>
          <a:p>
            <a:r>
              <a:rPr lang="zh-CN" altLang="en-US" sz="2800" b="1" dirty="0">
                <a:solidFill>
                  <a:srgbClr val="000000"/>
                </a:solidFill>
                <a:latin typeface="Arial"/>
                <a:ea typeface="思源黑体 CN" panose="020B0500000000000000" pitchFamily="34" charset="-122"/>
                <a:cs typeface="+mj-cs"/>
              </a:rPr>
              <a:t>（</a:t>
            </a:r>
            <a:r>
              <a:rPr lang="en-US" altLang="zh-CN" sz="2800" b="1" dirty="0">
                <a:solidFill>
                  <a:srgbClr val="000000"/>
                </a:solidFill>
                <a:latin typeface="Arial"/>
                <a:ea typeface="思源黑体 CN" panose="020B0500000000000000" pitchFamily="34" charset="-122"/>
                <a:cs typeface="+mj-cs"/>
              </a:rPr>
              <a:t>INFOCOM</a:t>
            </a:r>
            <a:r>
              <a:rPr lang="zh-CN" altLang="en-US" sz="2800" b="1" dirty="0">
                <a:solidFill>
                  <a:srgbClr val="000000"/>
                </a:solidFill>
                <a:latin typeface="Arial"/>
                <a:ea typeface="思源黑体 CN" panose="020B0500000000000000" pitchFamily="34" charset="-122"/>
                <a:cs typeface="+mj-cs"/>
              </a:rPr>
              <a:t>，</a:t>
            </a:r>
            <a:r>
              <a:rPr lang="en-US" altLang="zh-CN" sz="2800" b="1" dirty="0">
                <a:solidFill>
                  <a:srgbClr val="000000"/>
                </a:solidFill>
                <a:latin typeface="Arial"/>
                <a:ea typeface="思源黑体 CN" panose="020B0500000000000000" pitchFamily="34" charset="-122"/>
                <a:cs typeface="+mj-cs"/>
              </a:rPr>
              <a:t>2018</a:t>
            </a:r>
            <a:r>
              <a:rPr lang="zh-CN" altLang="en-US" sz="2800" b="1" dirty="0">
                <a:solidFill>
                  <a:srgbClr val="000000"/>
                </a:solidFill>
                <a:latin typeface="Arial"/>
                <a:ea typeface="思源黑体 CN" panose="020B0500000000000000" pitchFamily="34" charset="-122"/>
                <a:cs typeface="+mj-cs"/>
              </a:rPr>
              <a:t>）</a:t>
            </a:r>
          </a:p>
          <a:p>
            <a:endParaRPr lang="zh-CN" altLang="en-US" dirty="0"/>
          </a:p>
        </p:txBody>
      </p:sp>
      <p:sp>
        <p:nvSpPr>
          <p:cNvPr id="7" name="文本框 6">
            <a:extLst>
              <a:ext uri="{FF2B5EF4-FFF2-40B4-BE49-F238E27FC236}">
                <a16:creationId xmlns:a16="http://schemas.microsoft.com/office/drawing/2014/main" id="{7E1D9D7E-EEEF-4C26-874B-162768CB6A99}"/>
              </a:ext>
            </a:extLst>
          </p:cNvPr>
          <p:cNvSpPr txBox="1"/>
          <p:nvPr/>
        </p:nvSpPr>
        <p:spPr>
          <a:xfrm>
            <a:off x="8035146" y="4376375"/>
            <a:ext cx="3450704" cy="923330"/>
          </a:xfrm>
          <a:prstGeom prst="rect">
            <a:avLst/>
          </a:prstGeom>
          <a:noFill/>
        </p:spPr>
        <p:txBody>
          <a:bodyPr wrap="square" rtlCol="0">
            <a:spAutoFit/>
          </a:bodyPr>
          <a:lstStyle/>
          <a:p>
            <a:r>
              <a:rPr lang="en-US" altLang="zh-CN" dirty="0"/>
              <a:t>IEEE International Conference on Computer Communications</a:t>
            </a:r>
          </a:p>
          <a:p>
            <a:r>
              <a:rPr lang="en-US" altLang="zh-CN" dirty="0"/>
              <a:t>CCF</a:t>
            </a:r>
            <a:r>
              <a:rPr lang="zh-CN" altLang="en-US" dirty="0"/>
              <a:t>推荐计算机网络方向</a:t>
            </a:r>
            <a:r>
              <a:rPr lang="en-US" altLang="zh-CN" dirty="0"/>
              <a:t>A</a:t>
            </a:r>
            <a:r>
              <a:rPr lang="zh-CN" altLang="en-US" dirty="0"/>
              <a:t>类会议</a:t>
            </a:r>
          </a:p>
        </p:txBody>
      </p:sp>
      <p:sp>
        <p:nvSpPr>
          <p:cNvPr id="10" name="箭头: 上 9">
            <a:extLst>
              <a:ext uri="{FF2B5EF4-FFF2-40B4-BE49-F238E27FC236}">
                <a16:creationId xmlns:a16="http://schemas.microsoft.com/office/drawing/2014/main" id="{43237478-53E6-4677-B3E4-E2D3E6F8994D}"/>
              </a:ext>
            </a:extLst>
          </p:cNvPr>
          <p:cNvSpPr/>
          <p:nvPr/>
        </p:nvSpPr>
        <p:spPr>
          <a:xfrm>
            <a:off x="4075817" y="2273352"/>
            <a:ext cx="792088" cy="778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B90BF299-352D-4D1E-8690-7D214A0909CA}"/>
              </a:ext>
            </a:extLst>
          </p:cNvPr>
          <p:cNvSpPr txBox="1"/>
          <p:nvPr/>
        </p:nvSpPr>
        <p:spPr>
          <a:xfrm>
            <a:off x="137196" y="5436893"/>
            <a:ext cx="12032461" cy="1059201"/>
          </a:xfrm>
          <a:prstGeom prst="rect">
            <a:avLst/>
          </a:prstGeom>
          <a:noFill/>
        </p:spPr>
        <p:txBody>
          <a:bodyPr wrap="none" rtlCol="0">
            <a:spAutoFit/>
          </a:bodyPr>
          <a:lstStyle/>
          <a:p>
            <a:pPr>
              <a:lnSpc>
                <a:spcPct val="125000"/>
              </a:lnSpc>
            </a:pPr>
            <a:r>
              <a:rPr lang="en-US" altLang="zh-CN" sz="2800" b="1" dirty="0">
                <a:solidFill>
                  <a:srgbClr val="00B0F0"/>
                </a:solidFill>
                <a:latin typeface="Times New Roman" panose="02020603050405020304" pitchFamily="18" charset="0"/>
                <a:cs typeface="Times New Roman" panose="02020603050405020304" pitchFamily="18" charset="0"/>
              </a:rPr>
              <a:t>Motivation</a:t>
            </a:r>
            <a:r>
              <a:rPr lang="zh-CN" altLang="en-US" sz="2400" dirty="0"/>
              <a:t>：朴素联邦学习那篇论文并未对优化算法的</a:t>
            </a:r>
            <a:r>
              <a:rPr lang="zh-CN" altLang="en-US" sz="2400" b="1" dirty="0">
                <a:solidFill>
                  <a:srgbClr val="C00000"/>
                </a:solidFill>
              </a:rPr>
              <a:t>收敛性</a:t>
            </a:r>
            <a:r>
              <a:rPr lang="zh-CN" altLang="en-US" sz="2400" dirty="0"/>
              <a:t>给出理论性证明；</a:t>
            </a:r>
            <a:endParaRPr lang="en-US" altLang="zh-CN" sz="2400" dirty="0"/>
          </a:p>
          <a:p>
            <a:pPr>
              <a:lnSpc>
                <a:spcPct val="125000"/>
              </a:lnSpc>
            </a:pPr>
            <a:r>
              <a:rPr lang="en-US" altLang="zh-CN" sz="2400" dirty="0"/>
              <a:t>                             </a:t>
            </a:r>
            <a:r>
              <a:rPr lang="zh-CN" altLang="en-US" sz="2400" dirty="0"/>
              <a:t>提出</a:t>
            </a:r>
            <a:r>
              <a:rPr lang="zh-CN" altLang="en-US" sz="2400" b="1" dirty="0">
                <a:solidFill>
                  <a:srgbClr val="C00000"/>
                </a:solidFill>
              </a:rPr>
              <a:t>新的优化算法</a:t>
            </a:r>
            <a:r>
              <a:rPr lang="zh-CN" altLang="en-US" sz="2400" dirty="0"/>
              <a:t>来更好地平衡本地训练和全局聚合、更好地利用资源。</a:t>
            </a:r>
          </a:p>
        </p:txBody>
      </p:sp>
    </p:spTree>
    <p:extLst>
      <p:ext uri="{BB962C8B-B14F-4D97-AF65-F5344CB8AC3E}">
        <p14:creationId xmlns:p14="http://schemas.microsoft.com/office/powerpoint/2010/main" val="1930603476"/>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1" grpId="0"/>
      <p:bldP spid="5" grpId="0"/>
      <p:bldP spid="6" grpId="0"/>
      <p:bldP spid="7" grpId="0"/>
      <p:bldP spid="10"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目录</a:t>
            </a:r>
          </a:p>
        </p:txBody>
      </p:sp>
      <p:grpSp>
        <p:nvGrpSpPr>
          <p:cNvPr id="59" name="Group 51">
            <a:extLst>
              <a:ext uri="{FF2B5EF4-FFF2-40B4-BE49-F238E27FC236}">
                <a16:creationId xmlns:a16="http://schemas.microsoft.com/office/drawing/2014/main" id="{B70ACABF-626B-4D0D-AF88-936128E339B6}"/>
              </a:ext>
            </a:extLst>
          </p:cNvPr>
          <p:cNvGrpSpPr>
            <a:grpSpLocks/>
          </p:cNvGrpSpPr>
          <p:nvPr/>
        </p:nvGrpSpPr>
        <p:grpSpPr bwMode="auto">
          <a:xfrm>
            <a:off x="3935760" y="1916783"/>
            <a:ext cx="3863975" cy="792163"/>
            <a:chOff x="1329" y="1795"/>
            <a:chExt cx="2434" cy="499"/>
          </a:xfrm>
          <a:solidFill>
            <a:srgbClr val="DEEBF6"/>
          </a:solidFill>
        </p:grpSpPr>
        <p:sp>
          <p:nvSpPr>
            <p:cNvPr id="60" name="AutoShape 52">
              <a:extLst>
                <a:ext uri="{FF2B5EF4-FFF2-40B4-BE49-F238E27FC236}">
                  <a16:creationId xmlns:a16="http://schemas.microsoft.com/office/drawing/2014/main" id="{088248CF-3C08-4871-BD67-3ADF113B331D}"/>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朴素联邦学习</a:t>
              </a:r>
              <a:endParaRPr lang="en-US" altLang="zh-CN" sz="2400" b="1" dirty="0">
                <a:solidFill>
                  <a:schemeClr val="bg1">
                    <a:lumMod val="95000"/>
                  </a:schemeClr>
                </a:solidFill>
                <a:ea typeface="微软雅黑" pitchFamily="34" charset="-122"/>
              </a:endParaRPr>
            </a:p>
          </p:txBody>
        </p:sp>
        <p:sp>
          <p:nvSpPr>
            <p:cNvPr id="61" name="AutoShape 53">
              <a:extLst>
                <a:ext uri="{FF2B5EF4-FFF2-40B4-BE49-F238E27FC236}">
                  <a16:creationId xmlns:a16="http://schemas.microsoft.com/office/drawing/2014/main" id="{EBF1EB94-B999-46BC-828B-EE99A924E2B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2</a:t>
              </a:r>
              <a:endParaRPr lang="zh-CN" altLang="en-US" sz="2400" b="1" kern="0" dirty="0">
                <a:solidFill>
                  <a:srgbClr val="F2F2F2"/>
                </a:solidFill>
                <a:latin typeface="微软雅黑"/>
                <a:ea typeface="微软雅黑"/>
                <a:cs typeface="微软雅黑"/>
              </a:endParaRPr>
            </a:p>
          </p:txBody>
        </p:sp>
      </p:grpSp>
      <p:grpSp>
        <p:nvGrpSpPr>
          <p:cNvPr id="62" name="Group 51">
            <a:extLst>
              <a:ext uri="{FF2B5EF4-FFF2-40B4-BE49-F238E27FC236}">
                <a16:creationId xmlns:a16="http://schemas.microsoft.com/office/drawing/2014/main" id="{E3DF6996-7B2A-48BA-BC2C-392BBCDD1964}"/>
              </a:ext>
            </a:extLst>
          </p:cNvPr>
          <p:cNvGrpSpPr>
            <a:grpSpLocks/>
          </p:cNvGrpSpPr>
          <p:nvPr/>
        </p:nvGrpSpPr>
        <p:grpSpPr bwMode="auto">
          <a:xfrm>
            <a:off x="3943697" y="908720"/>
            <a:ext cx="3863975" cy="792162"/>
            <a:chOff x="1329" y="1795"/>
            <a:chExt cx="2434" cy="499"/>
          </a:xfrm>
          <a:solidFill>
            <a:srgbClr val="DEEBF6"/>
          </a:solidFill>
        </p:grpSpPr>
        <p:sp>
          <p:nvSpPr>
            <p:cNvPr id="63" name="AutoShape 52">
              <a:extLst>
                <a:ext uri="{FF2B5EF4-FFF2-40B4-BE49-F238E27FC236}">
                  <a16:creationId xmlns:a16="http://schemas.microsoft.com/office/drawing/2014/main" id="{DCB4B551-C8E2-491D-8F4D-8370F3151BA7}"/>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背景介绍</a:t>
              </a:r>
              <a:endParaRPr lang="en-US" altLang="zh-CN" sz="2400" b="1" dirty="0">
                <a:solidFill>
                  <a:schemeClr val="bg1">
                    <a:lumMod val="95000"/>
                  </a:schemeClr>
                </a:solidFill>
                <a:ea typeface="微软雅黑" pitchFamily="34" charset="-122"/>
              </a:endParaRPr>
            </a:p>
          </p:txBody>
        </p:sp>
        <p:sp>
          <p:nvSpPr>
            <p:cNvPr id="64" name="AutoShape 53">
              <a:extLst>
                <a:ext uri="{FF2B5EF4-FFF2-40B4-BE49-F238E27FC236}">
                  <a16:creationId xmlns:a16="http://schemas.microsoft.com/office/drawing/2014/main" id="{93E9D89D-8FFF-49E0-A7DB-598A9A994FE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1</a:t>
              </a:r>
              <a:endParaRPr lang="zh-CN" altLang="en-US" sz="2400" b="1" kern="0" dirty="0">
                <a:solidFill>
                  <a:srgbClr val="F2F2F2"/>
                </a:solidFill>
                <a:latin typeface="微软雅黑"/>
                <a:ea typeface="微软雅黑"/>
                <a:cs typeface="微软雅黑"/>
              </a:endParaRPr>
            </a:p>
          </p:txBody>
        </p:sp>
      </p:grpSp>
      <p:grpSp>
        <p:nvGrpSpPr>
          <p:cNvPr id="65" name="Group 51">
            <a:extLst>
              <a:ext uri="{FF2B5EF4-FFF2-40B4-BE49-F238E27FC236}">
                <a16:creationId xmlns:a16="http://schemas.microsoft.com/office/drawing/2014/main" id="{3939E8CB-A062-4EB7-AB43-D19E12514643}"/>
              </a:ext>
            </a:extLst>
          </p:cNvPr>
          <p:cNvGrpSpPr>
            <a:grpSpLocks/>
          </p:cNvGrpSpPr>
          <p:nvPr/>
        </p:nvGrpSpPr>
        <p:grpSpPr bwMode="auto">
          <a:xfrm>
            <a:off x="3935760" y="2924845"/>
            <a:ext cx="3863975" cy="792162"/>
            <a:chOff x="1329" y="1795"/>
            <a:chExt cx="2434" cy="499"/>
          </a:xfrm>
          <a:solidFill>
            <a:srgbClr val="02409A"/>
          </a:solidFill>
        </p:grpSpPr>
        <p:sp>
          <p:nvSpPr>
            <p:cNvPr id="66" name="AutoShape 52">
              <a:extLst>
                <a:ext uri="{FF2B5EF4-FFF2-40B4-BE49-F238E27FC236}">
                  <a16:creationId xmlns:a16="http://schemas.microsoft.com/office/drawing/2014/main" id="{CFAAB57F-56B9-499B-B96C-6A7D929A8B09}"/>
                </a:ext>
              </a:extLst>
            </p:cNvPr>
            <p:cNvSpPr>
              <a:spLocks noChangeArrowheads="1"/>
            </p:cNvSpPr>
            <p:nvPr/>
          </p:nvSpPr>
          <p:spPr bwMode="gray">
            <a:xfrm>
              <a:off x="1536" y="1840"/>
              <a:ext cx="2227"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收敛性分析</a:t>
              </a:r>
              <a:endParaRPr lang="en-US" altLang="zh-CN" sz="2400" b="1" dirty="0">
                <a:solidFill>
                  <a:schemeClr val="bg1">
                    <a:lumMod val="95000"/>
                  </a:schemeClr>
                </a:solidFill>
                <a:ea typeface="微软雅黑" pitchFamily="34" charset="-122"/>
              </a:endParaRPr>
            </a:p>
          </p:txBody>
        </p:sp>
        <p:sp>
          <p:nvSpPr>
            <p:cNvPr id="67" name="AutoShape 53">
              <a:extLst>
                <a:ext uri="{FF2B5EF4-FFF2-40B4-BE49-F238E27FC236}">
                  <a16:creationId xmlns:a16="http://schemas.microsoft.com/office/drawing/2014/main" id="{0C69B97E-CC8E-44B1-B310-817327886142}"/>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3</a:t>
              </a:r>
              <a:endParaRPr lang="zh-CN" altLang="en-US" sz="2400" b="1" kern="0" dirty="0">
                <a:solidFill>
                  <a:srgbClr val="F2F2F2"/>
                </a:solidFill>
                <a:latin typeface="微软雅黑"/>
                <a:ea typeface="微软雅黑"/>
                <a:cs typeface="微软雅黑"/>
              </a:endParaRPr>
            </a:p>
          </p:txBody>
        </p:sp>
      </p:grpSp>
      <p:grpSp>
        <p:nvGrpSpPr>
          <p:cNvPr id="68" name="Group 51">
            <a:extLst>
              <a:ext uri="{FF2B5EF4-FFF2-40B4-BE49-F238E27FC236}">
                <a16:creationId xmlns:a16="http://schemas.microsoft.com/office/drawing/2014/main" id="{C42B7DAC-79D9-45DB-9A07-AC9135B8DB5A}"/>
              </a:ext>
            </a:extLst>
          </p:cNvPr>
          <p:cNvGrpSpPr>
            <a:grpSpLocks/>
          </p:cNvGrpSpPr>
          <p:nvPr/>
        </p:nvGrpSpPr>
        <p:grpSpPr bwMode="auto">
          <a:xfrm>
            <a:off x="3943697" y="3932908"/>
            <a:ext cx="3856037" cy="792163"/>
            <a:chOff x="1329" y="1795"/>
            <a:chExt cx="2429" cy="499"/>
          </a:xfrm>
          <a:solidFill>
            <a:srgbClr val="DEEBF6"/>
          </a:solidFill>
        </p:grpSpPr>
        <p:sp>
          <p:nvSpPr>
            <p:cNvPr id="69" name="AutoShape 52">
              <a:extLst>
                <a:ext uri="{FF2B5EF4-FFF2-40B4-BE49-F238E27FC236}">
                  <a16:creationId xmlns:a16="http://schemas.microsoft.com/office/drawing/2014/main" id="{68A4BA3C-81BD-4D22-89A9-2DBBFE7DE28D}"/>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控制算法</a:t>
              </a:r>
            </a:p>
          </p:txBody>
        </p:sp>
        <p:sp>
          <p:nvSpPr>
            <p:cNvPr id="70" name="AutoShape 53">
              <a:extLst>
                <a:ext uri="{FF2B5EF4-FFF2-40B4-BE49-F238E27FC236}">
                  <a16:creationId xmlns:a16="http://schemas.microsoft.com/office/drawing/2014/main" id="{D4AA0F1B-B629-430E-9559-93E69222150D}"/>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4</a:t>
              </a:r>
              <a:endParaRPr lang="zh-CN" altLang="en-US" sz="2400" b="1" kern="0" dirty="0">
                <a:solidFill>
                  <a:srgbClr val="F2F2F2"/>
                </a:solidFill>
                <a:latin typeface="微软雅黑"/>
                <a:ea typeface="微软雅黑"/>
                <a:cs typeface="微软雅黑"/>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14</a:t>
            </a:fld>
            <a:endParaRPr lang="zh-CN" altLang="en-US"/>
          </a:p>
        </p:txBody>
      </p:sp>
      <p:grpSp>
        <p:nvGrpSpPr>
          <p:cNvPr id="20" name="Group 51">
            <a:extLst>
              <a:ext uri="{FF2B5EF4-FFF2-40B4-BE49-F238E27FC236}">
                <a16:creationId xmlns:a16="http://schemas.microsoft.com/office/drawing/2014/main" id="{820F2694-B6AB-4EE2-8B97-2AF2846D6CB8}"/>
              </a:ext>
            </a:extLst>
          </p:cNvPr>
          <p:cNvGrpSpPr>
            <a:grpSpLocks/>
          </p:cNvGrpSpPr>
          <p:nvPr/>
        </p:nvGrpSpPr>
        <p:grpSpPr bwMode="auto">
          <a:xfrm>
            <a:off x="3935760" y="4940972"/>
            <a:ext cx="3856037" cy="792163"/>
            <a:chOff x="1329" y="1795"/>
            <a:chExt cx="2429" cy="499"/>
          </a:xfrm>
          <a:solidFill>
            <a:srgbClr val="DEEBF6"/>
          </a:solidFill>
        </p:grpSpPr>
        <p:sp>
          <p:nvSpPr>
            <p:cNvPr id="21" name="AutoShape 52">
              <a:extLst>
                <a:ext uri="{FF2B5EF4-FFF2-40B4-BE49-F238E27FC236}">
                  <a16:creationId xmlns:a16="http://schemas.microsoft.com/office/drawing/2014/main" id="{F832938B-6D86-4DB6-96A8-8F7A7025A5C5}"/>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实验结果</a:t>
              </a:r>
            </a:p>
          </p:txBody>
        </p:sp>
        <p:sp>
          <p:nvSpPr>
            <p:cNvPr id="22" name="AutoShape 53">
              <a:extLst>
                <a:ext uri="{FF2B5EF4-FFF2-40B4-BE49-F238E27FC236}">
                  <a16:creationId xmlns:a16="http://schemas.microsoft.com/office/drawing/2014/main" id="{114A2E8A-4CC7-472D-AB9D-CBBD368FA44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5</a:t>
              </a:r>
              <a:endParaRPr lang="zh-CN" altLang="en-US" sz="2400" b="1" kern="0" dirty="0">
                <a:solidFill>
                  <a:srgbClr val="F2F2F2"/>
                </a:solidFill>
                <a:latin typeface="微软雅黑"/>
                <a:ea typeface="微软雅黑"/>
                <a:cs typeface="微软雅黑"/>
              </a:endParaRPr>
            </a:p>
          </p:txBody>
        </p:sp>
      </p:grpSp>
      <p:grpSp>
        <p:nvGrpSpPr>
          <p:cNvPr id="23" name="Group 51">
            <a:extLst>
              <a:ext uri="{FF2B5EF4-FFF2-40B4-BE49-F238E27FC236}">
                <a16:creationId xmlns:a16="http://schemas.microsoft.com/office/drawing/2014/main" id="{7E3B0CEA-B70B-4E40-A8D6-8EBB6E1F82B8}"/>
              </a:ext>
            </a:extLst>
          </p:cNvPr>
          <p:cNvGrpSpPr>
            <a:grpSpLocks/>
          </p:cNvGrpSpPr>
          <p:nvPr/>
        </p:nvGrpSpPr>
        <p:grpSpPr bwMode="auto">
          <a:xfrm>
            <a:off x="3935760" y="5949036"/>
            <a:ext cx="3856037" cy="792163"/>
            <a:chOff x="1329" y="1795"/>
            <a:chExt cx="2429" cy="499"/>
          </a:xfrm>
          <a:solidFill>
            <a:srgbClr val="DEEBF6"/>
          </a:solidFill>
        </p:grpSpPr>
        <p:sp>
          <p:nvSpPr>
            <p:cNvPr id="24" name="AutoShape 52">
              <a:extLst>
                <a:ext uri="{FF2B5EF4-FFF2-40B4-BE49-F238E27FC236}">
                  <a16:creationId xmlns:a16="http://schemas.microsoft.com/office/drawing/2014/main" id="{317F43E9-EDEF-4C31-BE51-1A1724F21228}"/>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总结</a:t>
              </a:r>
            </a:p>
          </p:txBody>
        </p:sp>
        <p:sp>
          <p:nvSpPr>
            <p:cNvPr id="25" name="AutoShape 53">
              <a:extLst>
                <a:ext uri="{FF2B5EF4-FFF2-40B4-BE49-F238E27FC236}">
                  <a16:creationId xmlns:a16="http://schemas.microsoft.com/office/drawing/2014/main" id="{FA902C83-7948-48BB-A6CB-0CE25BC07EC6}"/>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6</a:t>
              </a:r>
              <a:endParaRPr lang="zh-CN" altLang="en-US" sz="2400" b="1" kern="0" dirty="0">
                <a:solidFill>
                  <a:srgbClr val="F2F2F2"/>
                </a:solidFill>
                <a:latin typeface="微软雅黑"/>
                <a:ea typeface="微软雅黑"/>
                <a:cs typeface="微软雅黑"/>
              </a:endParaRPr>
            </a:p>
          </p:txBody>
        </p:sp>
      </p:grpSp>
    </p:spTree>
    <p:extLst>
      <p:ext uri="{BB962C8B-B14F-4D97-AF65-F5344CB8AC3E}">
        <p14:creationId xmlns:p14="http://schemas.microsoft.com/office/powerpoint/2010/main" val="492553446"/>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损失函数</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15</a:t>
            </a:fld>
            <a:endParaRPr lang="zh-CN" altLang="en-US"/>
          </a:p>
        </p:txBody>
      </p:sp>
      <p:sp>
        <p:nvSpPr>
          <p:cNvPr id="2" name="文本框 1">
            <a:extLst>
              <a:ext uri="{FF2B5EF4-FFF2-40B4-BE49-F238E27FC236}">
                <a16:creationId xmlns:a16="http://schemas.microsoft.com/office/drawing/2014/main" id="{2BFE7987-1A74-46CE-97D8-3C1155CE203E}"/>
              </a:ext>
            </a:extLst>
          </p:cNvPr>
          <p:cNvSpPr txBox="1"/>
          <p:nvPr/>
        </p:nvSpPr>
        <p:spPr>
          <a:xfrm>
            <a:off x="119336" y="995286"/>
            <a:ext cx="9245351" cy="461665"/>
          </a:xfrm>
          <a:prstGeom prst="rect">
            <a:avLst/>
          </a:prstGeom>
          <a:noFill/>
        </p:spPr>
        <p:txBody>
          <a:bodyPr wrap="none" rtlCol="0">
            <a:spAutoFit/>
          </a:bodyPr>
          <a:lstStyle/>
          <a:p>
            <a:r>
              <a:rPr lang="en-US" altLang="zh-CN" sz="2400" dirty="0"/>
              <a:t>a loss function defined on the </a:t>
            </a:r>
            <a:r>
              <a:rPr lang="en-US" altLang="zh-CN" sz="2400" dirty="0">
                <a:solidFill>
                  <a:srgbClr val="0070C0"/>
                </a:solidFill>
              </a:rPr>
              <a:t>parameter vector </a:t>
            </a:r>
            <a:r>
              <a:rPr lang="en-US" altLang="zh-CN" sz="2400" dirty="0"/>
              <a:t>w for each </a:t>
            </a:r>
            <a:r>
              <a:rPr lang="en-US" altLang="zh-CN" sz="2400" dirty="0">
                <a:solidFill>
                  <a:srgbClr val="0070C0"/>
                </a:solidFill>
              </a:rPr>
              <a:t>data sample </a:t>
            </a:r>
            <a:r>
              <a:rPr lang="en-US" altLang="zh-CN" sz="2400" i="1" dirty="0"/>
              <a:t>j</a:t>
            </a:r>
            <a:r>
              <a:rPr lang="en-US" altLang="zh-CN" sz="2400" dirty="0"/>
              <a:t>:</a:t>
            </a:r>
            <a:endParaRPr lang="zh-CN" altLang="en-US" sz="2400" dirty="0"/>
          </a:p>
        </p:txBody>
      </p:sp>
      <p:pic>
        <p:nvPicPr>
          <p:cNvPr id="5" name="图片 4">
            <a:extLst>
              <a:ext uri="{FF2B5EF4-FFF2-40B4-BE49-F238E27FC236}">
                <a16:creationId xmlns:a16="http://schemas.microsoft.com/office/drawing/2014/main" id="{EC83D1B8-2E4E-43AA-AAA3-B05880809D4A}"/>
              </a:ext>
            </a:extLst>
          </p:cNvPr>
          <p:cNvPicPr>
            <a:picLocks noChangeAspect="1"/>
          </p:cNvPicPr>
          <p:nvPr/>
        </p:nvPicPr>
        <p:blipFill rotWithShape="1">
          <a:blip r:embed="rId3"/>
          <a:srcRect t="8004" b="1"/>
          <a:stretch/>
        </p:blipFill>
        <p:spPr>
          <a:xfrm>
            <a:off x="342280" y="1597967"/>
            <a:ext cx="1695078" cy="461665"/>
          </a:xfrm>
          <a:prstGeom prst="rect">
            <a:avLst/>
          </a:prstGeom>
        </p:spPr>
      </p:pic>
      <p:sp>
        <p:nvSpPr>
          <p:cNvPr id="6" name="文本框 5">
            <a:extLst>
              <a:ext uri="{FF2B5EF4-FFF2-40B4-BE49-F238E27FC236}">
                <a16:creationId xmlns:a16="http://schemas.microsoft.com/office/drawing/2014/main" id="{4572D4CA-195F-481F-BDF6-7E71223A5BAB}"/>
              </a:ext>
            </a:extLst>
          </p:cNvPr>
          <p:cNvSpPr txBox="1"/>
          <p:nvPr/>
        </p:nvSpPr>
        <p:spPr>
          <a:xfrm>
            <a:off x="2495600" y="1597966"/>
            <a:ext cx="1240917" cy="461665"/>
          </a:xfrm>
          <a:prstGeom prst="rect">
            <a:avLst/>
          </a:prstGeom>
          <a:noFill/>
        </p:spPr>
        <p:txBody>
          <a:bodyPr wrap="none" rtlCol="0">
            <a:spAutoFit/>
          </a:bodyPr>
          <a:lstStyle/>
          <a:p>
            <a:r>
              <a:rPr lang="en-US" altLang="zh-CN" sz="2400" dirty="0"/>
              <a:t>write as </a:t>
            </a:r>
            <a:endParaRPr lang="zh-CN" altLang="en-US" sz="2400" dirty="0"/>
          </a:p>
        </p:txBody>
      </p:sp>
      <p:pic>
        <p:nvPicPr>
          <p:cNvPr id="8" name="图片 7">
            <a:extLst>
              <a:ext uri="{FF2B5EF4-FFF2-40B4-BE49-F238E27FC236}">
                <a16:creationId xmlns:a16="http://schemas.microsoft.com/office/drawing/2014/main" id="{4B0FF34C-F075-4D30-8FA8-6F3E2C5ACD37}"/>
              </a:ext>
            </a:extLst>
          </p:cNvPr>
          <p:cNvPicPr>
            <a:picLocks noChangeAspect="1"/>
          </p:cNvPicPr>
          <p:nvPr/>
        </p:nvPicPr>
        <p:blipFill>
          <a:blip r:embed="rId4"/>
          <a:stretch>
            <a:fillRect/>
          </a:stretch>
        </p:blipFill>
        <p:spPr>
          <a:xfrm>
            <a:off x="3690571" y="1586184"/>
            <a:ext cx="1008375" cy="461665"/>
          </a:xfrm>
          <a:prstGeom prst="rect">
            <a:avLst/>
          </a:prstGeom>
        </p:spPr>
      </p:pic>
      <p:sp>
        <p:nvSpPr>
          <p:cNvPr id="9" name="文本框 8">
            <a:extLst>
              <a:ext uri="{FF2B5EF4-FFF2-40B4-BE49-F238E27FC236}">
                <a16:creationId xmlns:a16="http://schemas.microsoft.com/office/drawing/2014/main" id="{2116EF93-837F-42CA-989C-E3B01BE10001}"/>
              </a:ext>
            </a:extLst>
          </p:cNvPr>
          <p:cNvSpPr txBox="1"/>
          <p:nvPr/>
        </p:nvSpPr>
        <p:spPr>
          <a:xfrm>
            <a:off x="4733239" y="1597966"/>
            <a:ext cx="1140056" cy="461665"/>
          </a:xfrm>
          <a:prstGeom prst="rect">
            <a:avLst/>
          </a:prstGeom>
          <a:noFill/>
        </p:spPr>
        <p:txBody>
          <a:bodyPr wrap="none" rtlCol="0">
            <a:spAutoFit/>
          </a:bodyPr>
          <a:lstStyle/>
          <a:p>
            <a:r>
              <a:rPr lang="en-US" altLang="zh-CN" sz="2400" dirty="0"/>
              <a:t>in short</a:t>
            </a:r>
            <a:endParaRPr lang="zh-CN" altLang="en-US" sz="2400" dirty="0"/>
          </a:p>
        </p:txBody>
      </p:sp>
      <p:sp>
        <p:nvSpPr>
          <p:cNvPr id="10" name="文本框 9">
            <a:extLst>
              <a:ext uri="{FF2B5EF4-FFF2-40B4-BE49-F238E27FC236}">
                <a16:creationId xmlns:a16="http://schemas.microsoft.com/office/drawing/2014/main" id="{B2A0B680-F6E3-43A6-8427-4260429D8FF4}"/>
              </a:ext>
            </a:extLst>
          </p:cNvPr>
          <p:cNvSpPr txBox="1"/>
          <p:nvPr/>
        </p:nvSpPr>
        <p:spPr>
          <a:xfrm>
            <a:off x="119336" y="2286485"/>
            <a:ext cx="4361450" cy="461665"/>
          </a:xfrm>
          <a:prstGeom prst="rect">
            <a:avLst/>
          </a:prstGeom>
          <a:noFill/>
        </p:spPr>
        <p:txBody>
          <a:bodyPr wrap="none" rtlCol="0">
            <a:spAutoFit/>
          </a:bodyPr>
          <a:lstStyle/>
          <a:p>
            <a:r>
              <a:rPr lang="en-US" altLang="zh-CN" sz="2400" i="1" dirty="0"/>
              <a:t>N</a:t>
            </a:r>
            <a:r>
              <a:rPr lang="en-US" altLang="zh-CN" sz="2400" dirty="0"/>
              <a:t> </a:t>
            </a:r>
            <a:r>
              <a:rPr lang="en-US" altLang="zh-CN" sz="2400" dirty="0">
                <a:solidFill>
                  <a:srgbClr val="0070C0"/>
                </a:solidFill>
              </a:rPr>
              <a:t>edge nodes </a:t>
            </a:r>
            <a:r>
              <a:rPr lang="en-US" altLang="zh-CN" sz="2400" dirty="0"/>
              <a:t>with </a:t>
            </a:r>
            <a:r>
              <a:rPr lang="en-US" altLang="zh-CN" sz="2400" dirty="0">
                <a:solidFill>
                  <a:srgbClr val="0070C0"/>
                </a:solidFill>
              </a:rPr>
              <a:t>local</a:t>
            </a:r>
            <a:r>
              <a:rPr lang="en-US" altLang="zh-CN" sz="2400" dirty="0"/>
              <a:t> datasets:</a:t>
            </a:r>
            <a:endParaRPr lang="zh-CN" altLang="en-US" sz="2400" dirty="0"/>
          </a:p>
        </p:txBody>
      </p:sp>
      <p:pic>
        <p:nvPicPr>
          <p:cNvPr id="12" name="图片 11">
            <a:extLst>
              <a:ext uri="{FF2B5EF4-FFF2-40B4-BE49-F238E27FC236}">
                <a16:creationId xmlns:a16="http://schemas.microsoft.com/office/drawing/2014/main" id="{1C4AB3AD-A825-4D59-9163-782F27067D7C}"/>
              </a:ext>
            </a:extLst>
          </p:cNvPr>
          <p:cNvPicPr>
            <a:picLocks noChangeAspect="1"/>
          </p:cNvPicPr>
          <p:nvPr/>
        </p:nvPicPr>
        <p:blipFill>
          <a:blip r:embed="rId5"/>
          <a:stretch>
            <a:fillRect/>
          </a:stretch>
        </p:blipFill>
        <p:spPr>
          <a:xfrm>
            <a:off x="4583832" y="2339030"/>
            <a:ext cx="2874193" cy="356573"/>
          </a:xfrm>
          <a:prstGeom prst="rect">
            <a:avLst/>
          </a:prstGeom>
        </p:spPr>
      </p:pic>
      <p:sp>
        <p:nvSpPr>
          <p:cNvPr id="13" name="文本框 12">
            <a:extLst>
              <a:ext uri="{FF2B5EF4-FFF2-40B4-BE49-F238E27FC236}">
                <a16:creationId xmlns:a16="http://schemas.microsoft.com/office/drawing/2014/main" id="{ABD79D4B-525F-43BC-8173-02C3353E07A3}"/>
              </a:ext>
            </a:extLst>
          </p:cNvPr>
          <p:cNvSpPr txBox="1"/>
          <p:nvPr/>
        </p:nvSpPr>
        <p:spPr>
          <a:xfrm>
            <a:off x="66832" y="2986784"/>
            <a:ext cx="8072146" cy="461665"/>
          </a:xfrm>
          <a:prstGeom prst="rect">
            <a:avLst/>
          </a:prstGeom>
          <a:noFill/>
        </p:spPr>
        <p:txBody>
          <a:bodyPr wrap="none" rtlCol="0">
            <a:spAutoFit/>
          </a:bodyPr>
          <a:lstStyle/>
          <a:p>
            <a:r>
              <a:rPr lang="en-US" altLang="zh-CN" sz="2400" dirty="0"/>
              <a:t>the loss function on the collection of data samples </a:t>
            </a:r>
            <a:r>
              <a:rPr lang="en-US" altLang="zh-CN" sz="2400" dirty="0">
                <a:solidFill>
                  <a:srgbClr val="0070C0"/>
                </a:solidFill>
              </a:rPr>
              <a:t>at node </a:t>
            </a:r>
            <a:r>
              <a:rPr lang="en-US" altLang="zh-CN" sz="2400" i="1" dirty="0" err="1">
                <a:solidFill>
                  <a:srgbClr val="0070C0"/>
                </a:solidFill>
              </a:rPr>
              <a:t>i</a:t>
            </a:r>
            <a:r>
              <a:rPr lang="en-US" altLang="zh-CN" sz="2400" dirty="0">
                <a:solidFill>
                  <a:srgbClr val="0070C0"/>
                </a:solidFill>
              </a:rPr>
              <a:t> </a:t>
            </a:r>
            <a:r>
              <a:rPr lang="en-US" altLang="zh-CN" sz="2400" dirty="0"/>
              <a:t>is:</a:t>
            </a:r>
            <a:endParaRPr lang="zh-CN" altLang="en-US" sz="2400" dirty="0"/>
          </a:p>
        </p:txBody>
      </p:sp>
      <p:pic>
        <p:nvPicPr>
          <p:cNvPr id="15" name="图片 14">
            <a:extLst>
              <a:ext uri="{FF2B5EF4-FFF2-40B4-BE49-F238E27FC236}">
                <a16:creationId xmlns:a16="http://schemas.microsoft.com/office/drawing/2014/main" id="{845DBC02-5463-48F3-ACAB-893E5DAC86FE}"/>
              </a:ext>
            </a:extLst>
          </p:cNvPr>
          <p:cNvPicPr>
            <a:picLocks noChangeAspect="1"/>
          </p:cNvPicPr>
          <p:nvPr/>
        </p:nvPicPr>
        <p:blipFill>
          <a:blip r:embed="rId6"/>
          <a:stretch>
            <a:fillRect/>
          </a:stretch>
        </p:blipFill>
        <p:spPr>
          <a:xfrm>
            <a:off x="279025" y="3448449"/>
            <a:ext cx="5384927" cy="990670"/>
          </a:xfrm>
          <a:prstGeom prst="rect">
            <a:avLst/>
          </a:prstGeom>
        </p:spPr>
      </p:pic>
      <p:sp>
        <p:nvSpPr>
          <p:cNvPr id="16" name="文本框 15">
            <a:extLst>
              <a:ext uri="{FF2B5EF4-FFF2-40B4-BE49-F238E27FC236}">
                <a16:creationId xmlns:a16="http://schemas.microsoft.com/office/drawing/2014/main" id="{0115BC0F-A04C-434E-A2C1-5902D351F271}"/>
              </a:ext>
            </a:extLst>
          </p:cNvPr>
          <p:cNvSpPr txBox="1"/>
          <p:nvPr/>
        </p:nvSpPr>
        <p:spPr>
          <a:xfrm>
            <a:off x="66832" y="4418999"/>
            <a:ext cx="6958252" cy="461665"/>
          </a:xfrm>
          <a:prstGeom prst="rect">
            <a:avLst/>
          </a:prstGeom>
          <a:noFill/>
        </p:spPr>
        <p:txBody>
          <a:bodyPr wrap="none" rtlCol="0">
            <a:spAutoFit/>
          </a:bodyPr>
          <a:lstStyle/>
          <a:p>
            <a:r>
              <a:rPr lang="en-US" altLang="zh-CN" sz="2400" dirty="0"/>
              <a:t>the </a:t>
            </a:r>
            <a:r>
              <a:rPr lang="en-US" altLang="zh-CN" sz="2400" dirty="0">
                <a:solidFill>
                  <a:srgbClr val="0070C0"/>
                </a:solidFill>
              </a:rPr>
              <a:t>global</a:t>
            </a:r>
            <a:r>
              <a:rPr lang="en-US" altLang="zh-CN" sz="2400" dirty="0"/>
              <a:t> loss function on </a:t>
            </a:r>
            <a:r>
              <a:rPr lang="en-US" altLang="zh-CN" sz="2400" dirty="0">
                <a:solidFill>
                  <a:srgbClr val="0070C0"/>
                </a:solidFill>
              </a:rPr>
              <a:t>all the distributed datasets</a:t>
            </a:r>
            <a:r>
              <a:rPr lang="en-US" altLang="zh-CN" sz="2400" dirty="0"/>
              <a:t>:</a:t>
            </a:r>
            <a:endParaRPr lang="zh-CN" altLang="en-US" sz="2400" dirty="0"/>
          </a:p>
        </p:txBody>
      </p:sp>
      <p:pic>
        <p:nvPicPr>
          <p:cNvPr id="18" name="图片 17">
            <a:extLst>
              <a:ext uri="{FF2B5EF4-FFF2-40B4-BE49-F238E27FC236}">
                <a16:creationId xmlns:a16="http://schemas.microsoft.com/office/drawing/2014/main" id="{519A13BE-B71A-4E8A-8006-027C72F7D195}"/>
              </a:ext>
            </a:extLst>
          </p:cNvPr>
          <p:cNvPicPr>
            <a:picLocks noChangeAspect="1"/>
          </p:cNvPicPr>
          <p:nvPr/>
        </p:nvPicPr>
        <p:blipFill>
          <a:blip r:embed="rId7"/>
          <a:stretch>
            <a:fillRect/>
          </a:stretch>
        </p:blipFill>
        <p:spPr>
          <a:xfrm>
            <a:off x="279025" y="4892193"/>
            <a:ext cx="6336646" cy="841063"/>
          </a:xfrm>
          <a:prstGeom prst="rect">
            <a:avLst/>
          </a:prstGeom>
        </p:spPr>
      </p:pic>
      <p:sp>
        <p:nvSpPr>
          <p:cNvPr id="20" name="文本框 19">
            <a:extLst>
              <a:ext uri="{FF2B5EF4-FFF2-40B4-BE49-F238E27FC236}">
                <a16:creationId xmlns:a16="http://schemas.microsoft.com/office/drawing/2014/main" id="{A5B1FC6C-7D19-4770-BE50-6D51F646395B}"/>
              </a:ext>
            </a:extLst>
          </p:cNvPr>
          <p:cNvSpPr txBox="1"/>
          <p:nvPr/>
        </p:nvSpPr>
        <p:spPr>
          <a:xfrm>
            <a:off x="7246792" y="3985996"/>
            <a:ext cx="3287823" cy="400110"/>
          </a:xfrm>
          <a:prstGeom prst="rect">
            <a:avLst/>
          </a:prstGeom>
          <a:noFill/>
        </p:spPr>
        <p:txBody>
          <a:bodyPr wrap="none" rtlCol="0">
            <a:spAutoFit/>
          </a:bodyPr>
          <a:lstStyle/>
          <a:p>
            <a:r>
              <a:rPr lang="en-US" altLang="zh-CN" sz="2000" dirty="0"/>
              <a:t>|·| denotes the size of the set</a:t>
            </a:r>
            <a:endParaRPr lang="zh-CN" altLang="en-US" sz="2000" dirty="0"/>
          </a:p>
        </p:txBody>
      </p:sp>
      <p:sp>
        <p:nvSpPr>
          <p:cNvPr id="21" name="文本框 20">
            <a:extLst>
              <a:ext uri="{FF2B5EF4-FFF2-40B4-BE49-F238E27FC236}">
                <a16:creationId xmlns:a16="http://schemas.microsoft.com/office/drawing/2014/main" id="{9901B8EA-E449-4869-BF34-82C7022C011E}"/>
              </a:ext>
            </a:extLst>
          </p:cNvPr>
          <p:cNvSpPr txBox="1"/>
          <p:nvPr/>
        </p:nvSpPr>
        <p:spPr>
          <a:xfrm>
            <a:off x="7531120" y="3529612"/>
            <a:ext cx="2836802" cy="400110"/>
          </a:xfrm>
          <a:prstGeom prst="rect">
            <a:avLst/>
          </a:prstGeom>
          <a:noFill/>
        </p:spPr>
        <p:txBody>
          <a:bodyPr wrap="none" rtlCol="0">
            <a:spAutoFit/>
          </a:bodyPr>
          <a:lstStyle/>
          <a:p>
            <a:r>
              <a:rPr lang="en-US" altLang="zh-CN" sz="2000" dirty="0"/>
              <a:t>: is defined to be equal to</a:t>
            </a:r>
            <a:endParaRPr lang="zh-CN" altLang="en-US" sz="2000" dirty="0"/>
          </a:p>
        </p:txBody>
      </p:sp>
      <p:pic>
        <p:nvPicPr>
          <p:cNvPr id="23" name="图片 22">
            <a:extLst>
              <a:ext uri="{FF2B5EF4-FFF2-40B4-BE49-F238E27FC236}">
                <a16:creationId xmlns:a16="http://schemas.microsoft.com/office/drawing/2014/main" id="{4DD1C8FA-A49D-47C2-9BA7-DCA661877420}"/>
              </a:ext>
            </a:extLst>
          </p:cNvPr>
          <p:cNvPicPr>
            <a:picLocks noChangeAspect="1"/>
          </p:cNvPicPr>
          <p:nvPr/>
        </p:nvPicPr>
        <p:blipFill>
          <a:blip r:embed="rId8"/>
          <a:stretch>
            <a:fillRect/>
          </a:stretch>
        </p:blipFill>
        <p:spPr>
          <a:xfrm>
            <a:off x="7309422" y="3568165"/>
            <a:ext cx="297206" cy="342930"/>
          </a:xfrm>
          <a:prstGeom prst="rect">
            <a:avLst/>
          </a:prstGeom>
        </p:spPr>
      </p:pic>
      <p:pic>
        <p:nvPicPr>
          <p:cNvPr id="25" name="图片 24">
            <a:extLst>
              <a:ext uri="{FF2B5EF4-FFF2-40B4-BE49-F238E27FC236}">
                <a16:creationId xmlns:a16="http://schemas.microsoft.com/office/drawing/2014/main" id="{630D17E1-F397-4D19-BDAB-D0255A1AC020}"/>
              </a:ext>
            </a:extLst>
          </p:cNvPr>
          <p:cNvPicPr>
            <a:picLocks noChangeAspect="1"/>
          </p:cNvPicPr>
          <p:nvPr/>
        </p:nvPicPr>
        <p:blipFill>
          <a:blip r:embed="rId9"/>
          <a:stretch>
            <a:fillRect/>
          </a:stretch>
        </p:blipFill>
        <p:spPr>
          <a:xfrm>
            <a:off x="7309422" y="4500429"/>
            <a:ext cx="1143099" cy="327688"/>
          </a:xfrm>
          <a:prstGeom prst="rect">
            <a:avLst/>
          </a:prstGeom>
        </p:spPr>
      </p:pic>
      <p:pic>
        <p:nvPicPr>
          <p:cNvPr id="27" name="图片 26">
            <a:extLst>
              <a:ext uri="{FF2B5EF4-FFF2-40B4-BE49-F238E27FC236}">
                <a16:creationId xmlns:a16="http://schemas.microsoft.com/office/drawing/2014/main" id="{8FB7186C-A698-41A1-81DD-20DF28C6AED4}"/>
              </a:ext>
            </a:extLst>
          </p:cNvPr>
          <p:cNvPicPr>
            <a:picLocks noChangeAspect="1"/>
          </p:cNvPicPr>
          <p:nvPr/>
        </p:nvPicPr>
        <p:blipFill rotWithShape="1">
          <a:blip r:embed="rId10"/>
          <a:srcRect t="7860"/>
          <a:stretch/>
        </p:blipFill>
        <p:spPr>
          <a:xfrm>
            <a:off x="7322165" y="4943609"/>
            <a:ext cx="1592718" cy="365126"/>
          </a:xfrm>
          <a:prstGeom prst="rect">
            <a:avLst/>
          </a:prstGeom>
        </p:spPr>
      </p:pic>
      <p:pic>
        <p:nvPicPr>
          <p:cNvPr id="29" name="图片 28">
            <a:extLst>
              <a:ext uri="{FF2B5EF4-FFF2-40B4-BE49-F238E27FC236}">
                <a16:creationId xmlns:a16="http://schemas.microsoft.com/office/drawing/2014/main" id="{857F4A0A-EFE1-42FE-8B0E-51AD7D54469F}"/>
              </a:ext>
            </a:extLst>
          </p:cNvPr>
          <p:cNvPicPr>
            <a:picLocks noChangeAspect="1"/>
          </p:cNvPicPr>
          <p:nvPr/>
        </p:nvPicPr>
        <p:blipFill>
          <a:blip r:embed="rId11"/>
          <a:stretch>
            <a:fillRect/>
          </a:stretch>
        </p:blipFill>
        <p:spPr>
          <a:xfrm>
            <a:off x="7314764" y="5338806"/>
            <a:ext cx="2659610" cy="320068"/>
          </a:xfrm>
          <a:prstGeom prst="rect">
            <a:avLst/>
          </a:prstGeom>
        </p:spPr>
      </p:pic>
      <p:sp>
        <p:nvSpPr>
          <p:cNvPr id="30" name="文本框 29">
            <a:extLst>
              <a:ext uri="{FF2B5EF4-FFF2-40B4-BE49-F238E27FC236}">
                <a16:creationId xmlns:a16="http://schemas.microsoft.com/office/drawing/2014/main" id="{4D8ED87C-1A79-4361-BC74-6C1B9D671223}"/>
              </a:ext>
            </a:extLst>
          </p:cNvPr>
          <p:cNvSpPr txBox="1"/>
          <p:nvPr/>
        </p:nvSpPr>
        <p:spPr>
          <a:xfrm>
            <a:off x="66832" y="5851214"/>
            <a:ext cx="3559051" cy="461665"/>
          </a:xfrm>
          <a:prstGeom prst="rect">
            <a:avLst/>
          </a:prstGeom>
          <a:noFill/>
        </p:spPr>
        <p:txBody>
          <a:bodyPr wrap="none" rtlCol="0">
            <a:spAutoFit/>
          </a:bodyPr>
          <a:lstStyle/>
          <a:p>
            <a:r>
              <a:rPr lang="en-US" altLang="zh-CN" sz="2400" dirty="0">
                <a:solidFill>
                  <a:srgbClr val="0070C0"/>
                </a:solidFill>
              </a:rPr>
              <a:t>learning problem </a:t>
            </a:r>
            <a:r>
              <a:rPr lang="en-US" altLang="zh-CN" sz="2400" dirty="0"/>
              <a:t>is to find:</a:t>
            </a:r>
            <a:endParaRPr lang="zh-CN" altLang="en-US" sz="2400" dirty="0"/>
          </a:p>
        </p:txBody>
      </p:sp>
      <p:pic>
        <p:nvPicPr>
          <p:cNvPr id="32" name="图片 31">
            <a:extLst>
              <a:ext uri="{FF2B5EF4-FFF2-40B4-BE49-F238E27FC236}">
                <a16:creationId xmlns:a16="http://schemas.microsoft.com/office/drawing/2014/main" id="{98028E72-E539-4898-B6C8-1202B46052FC}"/>
              </a:ext>
            </a:extLst>
          </p:cNvPr>
          <p:cNvPicPr>
            <a:picLocks noChangeAspect="1"/>
          </p:cNvPicPr>
          <p:nvPr/>
        </p:nvPicPr>
        <p:blipFill>
          <a:blip r:embed="rId12"/>
          <a:stretch>
            <a:fillRect/>
          </a:stretch>
        </p:blipFill>
        <p:spPr>
          <a:xfrm>
            <a:off x="3736517" y="5792737"/>
            <a:ext cx="5567835" cy="582569"/>
          </a:xfrm>
          <a:prstGeom prst="rect">
            <a:avLst/>
          </a:prstGeom>
        </p:spPr>
      </p:pic>
      <p:cxnSp>
        <p:nvCxnSpPr>
          <p:cNvPr id="37" name="直接连接符 36">
            <a:extLst>
              <a:ext uri="{FF2B5EF4-FFF2-40B4-BE49-F238E27FC236}">
                <a16:creationId xmlns:a16="http://schemas.microsoft.com/office/drawing/2014/main" id="{36DD8523-112B-405B-BD7F-5CF0A82B0AB4}"/>
              </a:ext>
            </a:extLst>
          </p:cNvPr>
          <p:cNvCxnSpPr>
            <a:cxnSpLocks/>
          </p:cNvCxnSpPr>
          <p:nvPr/>
        </p:nvCxnSpPr>
        <p:spPr>
          <a:xfrm>
            <a:off x="119336" y="2204864"/>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直接连接符 38">
            <a:extLst>
              <a:ext uri="{FF2B5EF4-FFF2-40B4-BE49-F238E27FC236}">
                <a16:creationId xmlns:a16="http://schemas.microsoft.com/office/drawing/2014/main" id="{81C53B75-5617-4536-B0C6-5455CD0D96AD}"/>
              </a:ext>
            </a:extLst>
          </p:cNvPr>
          <p:cNvCxnSpPr>
            <a:cxnSpLocks/>
          </p:cNvCxnSpPr>
          <p:nvPr/>
        </p:nvCxnSpPr>
        <p:spPr>
          <a:xfrm>
            <a:off x="119336" y="2924944"/>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直接连接符 39">
            <a:extLst>
              <a:ext uri="{FF2B5EF4-FFF2-40B4-BE49-F238E27FC236}">
                <a16:creationId xmlns:a16="http://schemas.microsoft.com/office/drawing/2014/main" id="{24745F41-82A7-4FDF-95F1-D37B5BD4EE90}"/>
              </a:ext>
            </a:extLst>
          </p:cNvPr>
          <p:cNvCxnSpPr>
            <a:cxnSpLocks/>
          </p:cNvCxnSpPr>
          <p:nvPr/>
        </p:nvCxnSpPr>
        <p:spPr>
          <a:xfrm>
            <a:off x="66832" y="4439119"/>
            <a:ext cx="11933824"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78A6522A-01FC-4920-A321-93D85014461A}"/>
              </a:ext>
            </a:extLst>
          </p:cNvPr>
          <p:cNvCxnSpPr>
            <a:cxnSpLocks/>
          </p:cNvCxnSpPr>
          <p:nvPr/>
        </p:nvCxnSpPr>
        <p:spPr>
          <a:xfrm>
            <a:off x="83332" y="5825201"/>
            <a:ext cx="11917324"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642052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arn(inVertical)">
                                      <p:cBhvr>
                                        <p:cTn id="55" dur="500"/>
                                        <p:tgtEl>
                                          <p:spTgt spid="2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arn(inVertical)">
                                      <p:cBhvr>
                                        <p:cTn id="58" dur="500"/>
                                        <p:tgtEl>
                                          <p:spTgt spid="20"/>
                                        </p:tgtEl>
                                      </p:cBhvr>
                                    </p:animEffect>
                                  </p:childTnLst>
                                </p:cTn>
                              </p:par>
                              <p:par>
                                <p:cTn id="59" presetID="16" presetClass="entr" presetSubtype="21"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arn(inVertical)">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barn(inVertical)">
                                      <p:cBhvr>
                                        <p:cTn id="66" dur="500"/>
                                        <p:tgtEl>
                                          <p:spTgt spid="40"/>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arn(inVertical)">
                                      <p:cBhvr>
                                        <p:cTn id="69" dur="500"/>
                                        <p:tgtEl>
                                          <p:spTgt spid="16"/>
                                        </p:tgtEl>
                                      </p:cBhvr>
                                    </p:animEffect>
                                  </p:childTnLst>
                                </p:cTn>
                              </p:par>
                              <p:par>
                                <p:cTn id="70" presetID="16" presetClass="entr" presetSubtype="21"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barn(inVertical)">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circle(in)">
                                      <p:cBhvr>
                                        <p:cTn id="85" dur="2000"/>
                                        <p:tgtEl>
                                          <p:spTgt spid="41"/>
                                        </p:tgtEl>
                                      </p:cBhvr>
                                    </p:animEffect>
                                  </p:childTnLst>
                                </p:cTn>
                              </p:par>
                              <p:par>
                                <p:cTn id="86" presetID="6" presetClass="entr" presetSubtype="16" fill="hold"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circle(in)">
                                      <p:cBhvr>
                                        <p:cTn id="88" dur="2000"/>
                                        <p:tgtEl>
                                          <p:spTgt spid="32"/>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circle(in)">
                                      <p:cBhvr>
                                        <p:cTn id="91"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P spid="10" grpId="0"/>
      <p:bldP spid="13" grpId="0"/>
      <p:bldP spid="16" grpId="0"/>
      <p:bldP spid="20" grpId="0"/>
      <p:bldP spid="21"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611432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Distributed Gradient Descent</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16</a:t>
            </a:fld>
            <a:endParaRPr lang="zh-CN" altLang="en-US"/>
          </a:p>
        </p:txBody>
      </p:sp>
      <p:pic>
        <p:nvPicPr>
          <p:cNvPr id="2" name="图片 1">
            <a:extLst>
              <a:ext uri="{FF2B5EF4-FFF2-40B4-BE49-F238E27FC236}">
                <a16:creationId xmlns:a16="http://schemas.microsoft.com/office/drawing/2014/main" id="{A5B1BFFA-A185-4EFC-B0A7-8E0E4F22A9E4}"/>
              </a:ext>
            </a:extLst>
          </p:cNvPr>
          <p:cNvPicPr>
            <a:picLocks noChangeAspect="1"/>
          </p:cNvPicPr>
          <p:nvPr/>
        </p:nvPicPr>
        <p:blipFill>
          <a:blip r:embed="rId3"/>
          <a:stretch>
            <a:fillRect/>
          </a:stretch>
        </p:blipFill>
        <p:spPr>
          <a:xfrm>
            <a:off x="205190" y="1196752"/>
            <a:ext cx="5026714" cy="3862334"/>
          </a:xfrm>
          <a:prstGeom prst="rect">
            <a:avLst/>
          </a:prstGeom>
        </p:spPr>
      </p:pic>
      <p:cxnSp>
        <p:nvCxnSpPr>
          <p:cNvPr id="10" name="直接连接符 9">
            <a:extLst>
              <a:ext uri="{FF2B5EF4-FFF2-40B4-BE49-F238E27FC236}">
                <a16:creationId xmlns:a16="http://schemas.microsoft.com/office/drawing/2014/main" id="{21133F56-6E3C-4D34-ADD9-87EF399B8A4D}"/>
              </a:ext>
            </a:extLst>
          </p:cNvPr>
          <p:cNvCxnSpPr>
            <a:cxnSpLocks/>
          </p:cNvCxnSpPr>
          <p:nvPr/>
        </p:nvCxnSpPr>
        <p:spPr>
          <a:xfrm>
            <a:off x="5447928" y="1124744"/>
            <a:ext cx="0" cy="4883936"/>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A8816CE0-8B3B-420D-95F3-D5252D60BBE0}"/>
              </a:ext>
            </a:extLst>
          </p:cNvPr>
          <p:cNvPicPr>
            <a:picLocks noChangeAspect="1"/>
          </p:cNvPicPr>
          <p:nvPr/>
        </p:nvPicPr>
        <p:blipFill>
          <a:blip r:embed="rId4"/>
          <a:stretch>
            <a:fillRect/>
          </a:stretch>
        </p:blipFill>
        <p:spPr>
          <a:xfrm>
            <a:off x="5591944" y="1412776"/>
            <a:ext cx="6420721" cy="3076595"/>
          </a:xfrm>
          <a:prstGeom prst="rect">
            <a:avLst/>
          </a:prstGeom>
        </p:spPr>
      </p:pic>
      <p:pic>
        <p:nvPicPr>
          <p:cNvPr id="7" name="图片 6">
            <a:extLst>
              <a:ext uri="{FF2B5EF4-FFF2-40B4-BE49-F238E27FC236}">
                <a16:creationId xmlns:a16="http://schemas.microsoft.com/office/drawing/2014/main" id="{33C00399-D292-4E7D-8846-64D15214C877}"/>
              </a:ext>
            </a:extLst>
          </p:cNvPr>
          <p:cNvPicPr>
            <a:picLocks noChangeAspect="1"/>
          </p:cNvPicPr>
          <p:nvPr/>
        </p:nvPicPr>
        <p:blipFill>
          <a:blip r:embed="rId5"/>
          <a:stretch>
            <a:fillRect/>
          </a:stretch>
        </p:blipFill>
        <p:spPr>
          <a:xfrm>
            <a:off x="5591944" y="4593736"/>
            <a:ext cx="6318584" cy="1414944"/>
          </a:xfrm>
          <a:prstGeom prst="rect">
            <a:avLst/>
          </a:prstGeom>
        </p:spPr>
      </p:pic>
    </p:spTree>
    <p:extLst>
      <p:ext uri="{BB962C8B-B14F-4D97-AF65-F5344CB8AC3E}">
        <p14:creationId xmlns:p14="http://schemas.microsoft.com/office/powerpoint/2010/main" val="3966095626"/>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611432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Distributed Gradient Descent</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9480376" y="6569654"/>
            <a:ext cx="2743200" cy="365125"/>
          </a:xfrm>
        </p:spPr>
        <p:txBody>
          <a:bodyPr/>
          <a:lstStyle/>
          <a:p>
            <a:fld id="{94B6E62B-4DEC-4954-AD3A-658470571C9E}" type="slidenum">
              <a:rPr lang="zh-CN" altLang="en-US" smtClean="0"/>
              <a:t>17</a:t>
            </a:fld>
            <a:endParaRPr lang="zh-CN" altLang="en-US" dirty="0"/>
          </a:p>
        </p:txBody>
      </p:sp>
      <p:pic>
        <p:nvPicPr>
          <p:cNvPr id="5" name="图片 4">
            <a:extLst>
              <a:ext uri="{FF2B5EF4-FFF2-40B4-BE49-F238E27FC236}">
                <a16:creationId xmlns:a16="http://schemas.microsoft.com/office/drawing/2014/main" id="{A8816CE0-8B3B-420D-95F3-D5252D60BBE0}"/>
              </a:ext>
            </a:extLst>
          </p:cNvPr>
          <p:cNvPicPr>
            <a:picLocks noChangeAspect="1"/>
          </p:cNvPicPr>
          <p:nvPr/>
        </p:nvPicPr>
        <p:blipFill>
          <a:blip r:embed="rId3"/>
          <a:stretch>
            <a:fillRect/>
          </a:stretch>
        </p:blipFill>
        <p:spPr>
          <a:xfrm>
            <a:off x="115495" y="1268454"/>
            <a:ext cx="6420721" cy="3076595"/>
          </a:xfrm>
          <a:prstGeom prst="rect">
            <a:avLst/>
          </a:prstGeom>
        </p:spPr>
      </p:pic>
      <p:pic>
        <p:nvPicPr>
          <p:cNvPr id="7" name="图片 6">
            <a:extLst>
              <a:ext uri="{FF2B5EF4-FFF2-40B4-BE49-F238E27FC236}">
                <a16:creationId xmlns:a16="http://schemas.microsoft.com/office/drawing/2014/main" id="{33C00399-D292-4E7D-8846-64D15214C877}"/>
              </a:ext>
            </a:extLst>
          </p:cNvPr>
          <p:cNvPicPr>
            <a:picLocks noChangeAspect="1"/>
          </p:cNvPicPr>
          <p:nvPr/>
        </p:nvPicPr>
        <p:blipFill>
          <a:blip r:embed="rId4"/>
          <a:stretch>
            <a:fillRect/>
          </a:stretch>
        </p:blipFill>
        <p:spPr>
          <a:xfrm>
            <a:off x="101129" y="4593225"/>
            <a:ext cx="6318584" cy="1414944"/>
          </a:xfrm>
          <a:prstGeom prst="rect">
            <a:avLst/>
          </a:prstGeom>
        </p:spPr>
      </p:pic>
      <p:sp>
        <p:nvSpPr>
          <p:cNvPr id="9" name="文本框 8">
            <a:extLst>
              <a:ext uri="{FF2B5EF4-FFF2-40B4-BE49-F238E27FC236}">
                <a16:creationId xmlns:a16="http://schemas.microsoft.com/office/drawing/2014/main" id="{C55918C1-F7D7-44F2-8290-C91BAAB22D85}"/>
              </a:ext>
            </a:extLst>
          </p:cNvPr>
          <p:cNvSpPr txBox="1"/>
          <p:nvPr/>
        </p:nvSpPr>
        <p:spPr>
          <a:xfrm>
            <a:off x="6652719" y="1086088"/>
            <a:ext cx="4306179" cy="400110"/>
          </a:xfrm>
          <a:prstGeom prst="rect">
            <a:avLst/>
          </a:prstGeom>
          <a:noFill/>
        </p:spPr>
        <p:txBody>
          <a:bodyPr wrap="none" rtlCol="0">
            <a:spAutoFit/>
          </a:bodyPr>
          <a:lstStyle/>
          <a:p>
            <a:r>
              <a:rPr lang="en-US" altLang="zh-CN" sz="2000" dirty="0"/>
              <a:t>for each node </a:t>
            </a:r>
            <a:r>
              <a:rPr lang="en-US" altLang="zh-CN" sz="2000" i="1" dirty="0" err="1"/>
              <a:t>i</a:t>
            </a:r>
            <a:r>
              <a:rPr lang="en-US" altLang="zh-CN" sz="2000" dirty="0"/>
              <a:t>, the </a:t>
            </a:r>
            <a:r>
              <a:rPr lang="en-US" altLang="zh-CN" sz="2000" dirty="0">
                <a:solidFill>
                  <a:srgbClr val="0070C0"/>
                </a:solidFill>
              </a:rPr>
              <a:t>local update rule </a:t>
            </a:r>
            <a:r>
              <a:rPr lang="en-US" altLang="zh-CN" sz="2000" dirty="0"/>
              <a:t>is:</a:t>
            </a:r>
            <a:endParaRPr lang="zh-CN" altLang="en-US" sz="2000" dirty="0"/>
          </a:p>
        </p:txBody>
      </p:sp>
      <p:pic>
        <p:nvPicPr>
          <p:cNvPr id="12" name="图片 11">
            <a:extLst>
              <a:ext uri="{FF2B5EF4-FFF2-40B4-BE49-F238E27FC236}">
                <a16:creationId xmlns:a16="http://schemas.microsoft.com/office/drawing/2014/main" id="{7CD6D021-D12F-42D2-9872-09D8163930AD}"/>
              </a:ext>
            </a:extLst>
          </p:cNvPr>
          <p:cNvPicPr>
            <a:picLocks noChangeAspect="1"/>
          </p:cNvPicPr>
          <p:nvPr/>
        </p:nvPicPr>
        <p:blipFill>
          <a:blip r:embed="rId5"/>
          <a:stretch>
            <a:fillRect/>
          </a:stretch>
        </p:blipFill>
        <p:spPr>
          <a:xfrm>
            <a:off x="6657756" y="1530572"/>
            <a:ext cx="5112568" cy="415307"/>
          </a:xfrm>
          <a:prstGeom prst="rect">
            <a:avLst/>
          </a:prstGeom>
        </p:spPr>
      </p:pic>
      <p:sp>
        <p:nvSpPr>
          <p:cNvPr id="13" name="文本框 12">
            <a:extLst>
              <a:ext uri="{FF2B5EF4-FFF2-40B4-BE49-F238E27FC236}">
                <a16:creationId xmlns:a16="http://schemas.microsoft.com/office/drawing/2014/main" id="{47EC9577-8FD1-4CC0-A1A0-645C4CEE380E}"/>
              </a:ext>
            </a:extLst>
          </p:cNvPr>
          <p:cNvSpPr txBox="1"/>
          <p:nvPr/>
        </p:nvSpPr>
        <p:spPr>
          <a:xfrm>
            <a:off x="6657756" y="2031556"/>
            <a:ext cx="2677977" cy="400110"/>
          </a:xfrm>
          <a:prstGeom prst="rect">
            <a:avLst/>
          </a:prstGeom>
          <a:noFill/>
        </p:spPr>
        <p:txBody>
          <a:bodyPr wrap="none" rtlCol="0">
            <a:spAutoFit/>
          </a:bodyPr>
          <a:lstStyle/>
          <a:p>
            <a:r>
              <a:rPr lang="en-US" altLang="zh-CN" sz="2000" dirty="0">
                <a:solidFill>
                  <a:srgbClr val="0070C0"/>
                </a:solidFill>
              </a:rPr>
              <a:t>global aggregation </a:t>
            </a:r>
            <a:r>
              <a:rPr lang="en-US" altLang="zh-CN" sz="2000" dirty="0"/>
              <a:t>step:</a:t>
            </a:r>
            <a:endParaRPr lang="zh-CN" altLang="en-US" sz="2000" dirty="0"/>
          </a:p>
        </p:txBody>
      </p:sp>
      <p:pic>
        <p:nvPicPr>
          <p:cNvPr id="15" name="图片 14">
            <a:extLst>
              <a:ext uri="{FF2B5EF4-FFF2-40B4-BE49-F238E27FC236}">
                <a16:creationId xmlns:a16="http://schemas.microsoft.com/office/drawing/2014/main" id="{BCAAD689-ED3F-4064-B3E9-E533E085415A}"/>
              </a:ext>
            </a:extLst>
          </p:cNvPr>
          <p:cNvPicPr>
            <a:picLocks noChangeAspect="1"/>
          </p:cNvPicPr>
          <p:nvPr/>
        </p:nvPicPr>
        <p:blipFill rotWithShape="1">
          <a:blip r:embed="rId6"/>
          <a:srcRect t="1" r="-134" b="-4134"/>
          <a:stretch/>
        </p:blipFill>
        <p:spPr>
          <a:xfrm>
            <a:off x="6737720" y="2440443"/>
            <a:ext cx="4276434" cy="694889"/>
          </a:xfrm>
          <a:prstGeom prst="rect">
            <a:avLst/>
          </a:prstGeom>
        </p:spPr>
      </p:pic>
      <p:pic>
        <p:nvPicPr>
          <p:cNvPr id="17" name="图片 16">
            <a:extLst>
              <a:ext uri="{FF2B5EF4-FFF2-40B4-BE49-F238E27FC236}">
                <a16:creationId xmlns:a16="http://schemas.microsoft.com/office/drawing/2014/main" id="{5F6F9F41-9AB4-46F5-9012-3E7E146ADD38}"/>
              </a:ext>
            </a:extLst>
          </p:cNvPr>
          <p:cNvPicPr>
            <a:picLocks noChangeAspect="1"/>
          </p:cNvPicPr>
          <p:nvPr/>
        </p:nvPicPr>
        <p:blipFill>
          <a:blip r:embed="rId7"/>
          <a:stretch>
            <a:fillRect/>
          </a:stretch>
        </p:blipFill>
        <p:spPr>
          <a:xfrm>
            <a:off x="6657756" y="3236876"/>
            <a:ext cx="1297255" cy="457855"/>
          </a:xfrm>
          <a:prstGeom prst="rect">
            <a:avLst/>
          </a:prstGeom>
        </p:spPr>
      </p:pic>
      <p:sp>
        <p:nvSpPr>
          <p:cNvPr id="18" name="文本框 17">
            <a:extLst>
              <a:ext uri="{FF2B5EF4-FFF2-40B4-BE49-F238E27FC236}">
                <a16:creationId xmlns:a16="http://schemas.microsoft.com/office/drawing/2014/main" id="{3454E07B-FB55-443C-A6C3-9E57A33BD5AC}"/>
              </a:ext>
            </a:extLst>
          </p:cNvPr>
          <p:cNvSpPr txBox="1"/>
          <p:nvPr/>
        </p:nvSpPr>
        <p:spPr>
          <a:xfrm>
            <a:off x="6661764" y="3641036"/>
            <a:ext cx="4608512" cy="707886"/>
          </a:xfrm>
          <a:prstGeom prst="rect">
            <a:avLst/>
          </a:prstGeom>
          <a:noFill/>
        </p:spPr>
        <p:txBody>
          <a:bodyPr wrap="square" rtlCol="0">
            <a:spAutoFit/>
          </a:bodyPr>
          <a:lstStyle/>
          <a:p>
            <a:r>
              <a:rPr lang="en-US" altLang="zh-CN" sz="2000" dirty="0"/>
              <a:t>use </a:t>
            </a:r>
            <a:r>
              <a:rPr lang="en-US" altLang="zh-CN" sz="2000" i="1" dirty="0"/>
              <a:t>K </a:t>
            </a:r>
            <a:r>
              <a:rPr lang="en-US" altLang="zh-CN" sz="2000" dirty="0"/>
              <a:t>to denote the </a:t>
            </a:r>
            <a:r>
              <a:rPr lang="en-US" altLang="zh-CN" sz="2000" dirty="0">
                <a:solidFill>
                  <a:srgbClr val="0070C0"/>
                </a:solidFill>
              </a:rPr>
              <a:t>total number of global aggregations</a:t>
            </a:r>
            <a:r>
              <a:rPr lang="en-US" altLang="zh-CN" sz="2000" dirty="0"/>
              <a:t> within </a:t>
            </a:r>
            <a:r>
              <a:rPr lang="en-US" altLang="zh-CN" sz="2000" i="1" dirty="0"/>
              <a:t>T</a:t>
            </a:r>
            <a:r>
              <a:rPr lang="en-US" altLang="zh-CN" sz="2000" dirty="0"/>
              <a:t> iterations</a:t>
            </a:r>
            <a:endParaRPr lang="zh-CN" altLang="en-US" sz="2000" dirty="0"/>
          </a:p>
        </p:txBody>
      </p:sp>
      <p:pic>
        <p:nvPicPr>
          <p:cNvPr id="6" name="图片 5">
            <a:extLst>
              <a:ext uri="{FF2B5EF4-FFF2-40B4-BE49-F238E27FC236}">
                <a16:creationId xmlns:a16="http://schemas.microsoft.com/office/drawing/2014/main" id="{FD04D075-D542-4B44-A5D0-0D4B228DB899}"/>
              </a:ext>
            </a:extLst>
          </p:cNvPr>
          <p:cNvPicPr>
            <a:picLocks noChangeAspect="1"/>
          </p:cNvPicPr>
          <p:nvPr/>
        </p:nvPicPr>
        <p:blipFill>
          <a:blip r:embed="rId8"/>
          <a:stretch>
            <a:fillRect/>
          </a:stretch>
        </p:blipFill>
        <p:spPr>
          <a:xfrm>
            <a:off x="6592655" y="4429205"/>
            <a:ext cx="3390717" cy="546489"/>
          </a:xfrm>
          <a:prstGeom prst="rect">
            <a:avLst/>
          </a:prstGeom>
        </p:spPr>
      </p:pic>
      <p:cxnSp>
        <p:nvCxnSpPr>
          <p:cNvPr id="20" name="直接连接符 19">
            <a:extLst>
              <a:ext uri="{FF2B5EF4-FFF2-40B4-BE49-F238E27FC236}">
                <a16:creationId xmlns:a16="http://schemas.microsoft.com/office/drawing/2014/main" id="{97F5D685-F03F-42DC-985E-0CBEA26F1391}"/>
              </a:ext>
            </a:extLst>
          </p:cNvPr>
          <p:cNvCxnSpPr>
            <a:cxnSpLocks/>
          </p:cNvCxnSpPr>
          <p:nvPr/>
        </p:nvCxnSpPr>
        <p:spPr>
          <a:xfrm>
            <a:off x="6536216" y="1157401"/>
            <a:ext cx="0" cy="5511959"/>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78604AF-B6CF-4868-B495-EED47E8CD151}"/>
              </a:ext>
            </a:extLst>
          </p:cNvPr>
          <p:cNvCxnSpPr/>
          <p:nvPr/>
        </p:nvCxnSpPr>
        <p:spPr>
          <a:xfrm>
            <a:off x="6652719" y="2031556"/>
            <a:ext cx="5347937"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直接连接符 26">
            <a:extLst>
              <a:ext uri="{FF2B5EF4-FFF2-40B4-BE49-F238E27FC236}">
                <a16:creationId xmlns:a16="http://schemas.microsoft.com/office/drawing/2014/main" id="{AACEBFB1-7B3B-4620-9D6E-1BBCEFA1868D}"/>
              </a:ext>
            </a:extLst>
          </p:cNvPr>
          <p:cNvCxnSpPr/>
          <p:nvPr/>
        </p:nvCxnSpPr>
        <p:spPr>
          <a:xfrm>
            <a:off x="6652719" y="3145255"/>
            <a:ext cx="5347937"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直接连接符 27">
            <a:extLst>
              <a:ext uri="{FF2B5EF4-FFF2-40B4-BE49-F238E27FC236}">
                <a16:creationId xmlns:a16="http://schemas.microsoft.com/office/drawing/2014/main" id="{DC42B051-F9B9-42F7-AC22-36767FF8AABB}"/>
              </a:ext>
            </a:extLst>
          </p:cNvPr>
          <p:cNvCxnSpPr/>
          <p:nvPr/>
        </p:nvCxnSpPr>
        <p:spPr>
          <a:xfrm>
            <a:off x="6652718" y="4437112"/>
            <a:ext cx="5347937"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28">
            <a:extLst>
              <a:ext uri="{FF2B5EF4-FFF2-40B4-BE49-F238E27FC236}">
                <a16:creationId xmlns:a16="http://schemas.microsoft.com/office/drawing/2014/main" id="{5EAD3262-6917-410A-9D1E-2C6974B1A94A}"/>
              </a:ext>
            </a:extLst>
          </p:cNvPr>
          <p:cNvCxnSpPr/>
          <p:nvPr/>
        </p:nvCxnSpPr>
        <p:spPr>
          <a:xfrm>
            <a:off x="6661764" y="5033098"/>
            <a:ext cx="5347937"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图片 23">
            <a:extLst>
              <a:ext uri="{FF2B5EF4-FFF2-40B4-BE49-F238E27FC236}">
                <a16:creationId xmlns:a16="http://schemas.microsoft.com/office/drawing/2014/main" id="{DDE55BBF-BEC3-4008-9B6C-BD2A1CEA4C33}"/>
              </a:ext>
            </a:extLst>
          </p:cNvPr>
          <p:cNvPicPr>
            <a:picLocks noChangeAspect="1"/>
          </p:cNvPicPr>
          <p:nvPr/>
        </p:nvPicPr>
        <p:blipFill>
          <a:blip r:embed="rId9"/>
          <a:stretch>
            <a:fillRect/>
          </a:stretch>
        </p:blipFill>
        <p:spPr>
          <a:xfrm>
            <a:off x="6592655" y="5114131"/>
            <a:ext cx="2572853" cy="521084"/>
          </a:xfrm>
          <a:prstGeom prst="rect">
            <a:avLst/>
          </a:prstGeom>
        </p:spPr>
      </p:pic>
      <p:pic>
        <p:nvPicPr>
          <p:cNvPr id="30" name="图片 29">
            <a:extLst>
              <a:ext uri="{FF2B5EF4-FFF2-40B4-BE49-F238E27FC236}">
                <a16:creationId xmlns:a16="http://schemas.microsoft.com/office/drawing/2014/main" id="{690FCBEA-63F1-472D-AD66-F4ADEFFA42AB}"/>
              </a:ext>
            </a:extLst>
          </p:cNvPr>
          <p:cNvPicPr>
            <a:picLocks noChangeAspect="1"/>
          </p:cNvPicPr>
          <p:nvPr/>
        </p:nvPicPr>
        <p:blipFill rotWithShape="1">
          <a:blip r:embed="rId10"/>
          <a:srcRect b="5462"/>
          <a:stretch/>
        </p:blipFill>
        <p:spPr>
          <a:xfrm>
            <a:off x="6561891" y="5978653"/>
            <a:ext cx="5368714" cy="740371"/>
          </a:xfrm>
          <a:prstGeom prst="rect">
            <a:avLst/>
          </a:prstGeom>
        </p:spPr>
      </p:pic>
      <p:sp>
        <p:nvSpPr>
          <p:cNvPr id="31" name="箭头: 下 30">
            <a:extLst>
              <a:ext uri="{FF2B5EF4-FFF2-40B4-BE49-F238E27FC236}">
                <a16:creationId xmlns:a16="http://schemas.microsoft.com/office/drawing/2014/main" id="{BEF3DFDD-3433-487E-898C-5CE7E070EB5D}"/>
              </a:ext>
            </a:extLst>
          </p:cNvPr>
          <p:cNvSpPr/>
          <p:nvPr/>
        </p:nvSpPr>
        <p:spPr>
          <a:xfrm>
            <a:off x="7460240" y="5658065"/>
            <a:ext cx="418841" cy="424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3376736"/>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par>
                                <p:cTn id="22" presetID="16" presetClass="entr" presetSubtype="21"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circle(in)">
                                      <p:cBhvr>
                                        <p:cTn id="29" dur="2000"/>
                                        <p:tgtEl>
                                          <p:spTgt spid="27"/>
                                        </p:tgtEl>
                                      </p:cBhvr>
                                    </p:animEffect>
                                  </p:childTnLst>
                                </p:cTn>
                              </p:par>
                              <p:par>
                                <p:cTn id="30" presetID="6" presetClass="entr" presetSubtype="16"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ircle(in)">
                                      <p:cBhvr>
                                        <p:cTn id="32" dur="2000"/>
                                        <p:tgtEl>
                                          <p:spTgt spid="17"/>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circle(in)">
                                      <p:cBhvr>
                                        <p:cTn id="35" dur="20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inVertical)">
                                      <p:cBhvr>
                                        <p:cTn id="40" dur="500"/>
                                        <p:tgtEl>
                                          <p:spTgt spid="28"/>
                                        </p:tgtEl>
                                      </p:cBhvr>
                                    </p:animEffect>
                                  </p:childTnLst>
                                </p:cTn>
                              </p:par>
                              <p:par>
                                <p:cTn id="41" presetID="16" presetClass="entr" presetSubtype="21"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inVertical)">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heel(1)">
                                      <p:cBhvr>
                                        <p:cTn id="48" dur="2000"/>
                                        <p:tgtEl>
                                          <p:spTgt spid="29"/>
                                        </p:tgtEl>
                                      </p:cBhvr>
                                    </p:animEffect>
                                  </p:childTnLst>
                                </p:cTn>
                              </p:par>
                              <p:par>
                                <p:cTn id="49" presetID="21" presetClass="entr" presetSubtype="1"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heel(1)">
                                      <p:cBhvr>
                                        <p:cTn id="51" dur="2000"/>
                                        <p:tgtEl>
                                          <p:spTgt spid="24"/>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heel(1)">
                                      <p:cBhvr>
                                        <p:cTn id="54" dur="2000"/>
                                        <p:tgtEl>
                                          <p:spTgt spid="31"/>
                                        </p:tgtEl>
                                      </p:cBhvr>
                                    </p:animEffect>
                                  </p:childTnLst>
                                </p:cTn>
                              </p:par>
                              <p:par>
                                <p:cTn id="55" presetID="21" presetClass="entr" presetSubtype="1"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heel(1)">
                                      <p:cBhvr>
                                        <p:cTn id="5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8" grpId="0"/>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id="{30206FF0-5144-46A4-ADD1-297ED90D6437}"/>
              </a:ext>
            </a:extLst>
          </p:cNvPr>
          <p:cNvSpPr/>
          <p:nvPr/>
        </p:nvSpPr>
        <p:spPr>
          <a:xfrm>
            <a:off x="7608168" y="4509120"/>
            <a:ext cx="3888432" cy="75209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4749352"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Resource Constrained</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9494625" y="6495078"/>
            <a:ext cx="2743200" cy="365125"/>
          </a:xfrm>
        </p:spPr>
        <p:txBody>
          <a:bodyPr/>
          <a:lstStyle/>
          <a:p>
            <a:fld id="{94B6E62B-4DEC-4954-AD3A-658470571C9E}" type="slidenum">
              <a:rPr lang="zh-CN" altLang="en-US" smtClean="0"/>
              <a:t>18</a:t>
            </a:fld>
            <a:endParaRPr lang="zh-CN" altLang="en-US" dirty="0"/>
          </a:p>
        </p:txBody>
      </p:sp>
      <p:pic>
        <p:nvPicPr>
          <p:cNvPr id="3" name="图片 2">
            <a:extLst>
              <a:ext uri="{FF2B5EF4-FFF2-40B4-BE49-F238E27FC236}">
                <a16:creationId xmlns:a16="http://schemas.microsoft.com/office/drawing/2014/main" id="{D69B7838-D4B1-4FA7-BA02-A59C24996F3A}"/>
              </a:ext>
            </a:extLst>
          </p:cNvPr>
          <p:cNvPicPr>
            <a:picLocks noChangeAspect="1"/>
          </p:cNvPicPr>
          <p:nvPr/>
        </p:nvPicPr>
        <p:blipFill>
          <a:blip r:embed="rId3"/>
          <a:stretch>
            <a:fillRect/>
          </a:stretch>
        </p:blipFill>
        <p:spPr>
          <a:xfrm>
            <a:off x="0" y="1080695"/>
            <a:ext cx="10606784" cy="1560951"/>
          </a:xfrm>
          <a:prstGeom prst="rect">
            <a:avLst/>
          </a:prstGeom>
        </p:spPr>
      </p:pic>
      <p:sp>
        <p:nvSpPr>
          <p:cNvPr id="7" name="文本框 6">
            <a:extLst>
              <a:ext uri="{FF2B5EF4-FFF2-40B4-BE49-F238E27FC236}">
                <a16:creationId xmlns:a16="http://schemas.microsoft.com/office/drawing/2014/main" id="{4C5042B8-9EB2-400E-83F3-A825B908DD95}"/>
              </a:ext>
            </a:extLst>
          </p:cNvPr>
          <p:cNvSpPr txBox="1"/>
          <p:nvPr/>
        </p:nvSpPr>
        <p:spPr>
          <a:xfrm>
            <a:off x="143393" y="2861922"/>
            <a:ext cx="7417415" cy="982257"/>
          </a:xfrm>
          <a:prstGeom prst="rect">
            <a:avLst/>
          </a:prstGeom>
          <a:noFill/>
        </p:spPr>
        <p:txBody>
          <a:bodyPr wrap="none" rtlCol="0">
            <a:spAutoFit/>
          </a:bodyPr>
          <a:lstStyle/>
          <a:p>
            <a:pPr>
              <a:lnSpc>
                <a:spcPct val="125000"/>
              </a:lnSpc>
            </a:pPr>
            <a:r>
              <a:rPr lang="zh-CN" altLang="en-US" sz="2400" dirty="0"/>
              <a:t>在</a:t>
            </a:r>
            <a:r>
              <a:rPr lang="zh-CN" altLang="en-US" sz="2400" dirty="0">
                <a:solidFill>
                  <a:srgbClr val="FF0000"/>
                </a:solidFill>
              </a:rPr>
              <a:t>第</a:t>
            </a:r>
            <a:r>
              <a:rPr lang="en-US" altLang="zh-CN" sz="2400" i="1" dirty="0">
                <a:solidFill>
                  <a:srgbClr val="FF0000"/>
                </a:solidFill>
              </a:rPr>
              <a:t>K</a:t>
            </a:r>
            <a:r>
              <a:rPr lang="zh-CN" altLang="en-US" sz="2400" dirty="0">
                <a:solidFill>
                  <a:srgbClr val="FF0000"/>
                </a:solidFill>
              </a:rPr>
              <a:t>次全局聚合</a:t>
            </a:r>
            <a:r>
              <a:rPr lang="zh-CN" altLang="en-US" sz="2400" dirty="0"/>
              <a:t>时，得到</a:t>
            </a:r>
            <a:r>
              <a:rPr lang="en-US" altLang="zh-CN" sz="2400" i="1" dirty="0">
                <a:solidFill>
                  <a:srgbClr val="FF0000"/>
                </a:solidFill>
              </a:rPr>
              <a:t>w(T)</a:t>
            </a:r>
            <a:r>
              <a:rPr lang="zh-CN" altLang="en-US" sz="2400" dirty="0"/>
              <a:t>并发送给客户端，</a:t>
            </a:r>
            <a:endParaRPr lang="en-US" altLang="zh-CN" sz="2400" dirty="0"/>
          </a:p>
          <a:p>
            <a:pPr>
              <a:lnSpc>
                <a:spcPct val="125000"/>
              </a:lnSpc>
            </a:pPr>
            <a:r>
              <a:rPr lang="zh-CN" altLang="en-US" sz="2400" dirty="0"/>
              <a:t>但是</a:t>
            </a:r>
            <a:r>
              <a:rPr lang="en-US" altLang="zh-CN" sz="2400" b="1" i="1" dirty="0">
                <a:solidFill>
                  <a:srgbClr val="FF0000"/>
                </a:solidFill>
              </a:rPr>
              <a:t>F(w(T))</a:t>
            </a:r>
            <a:r>
              <a:rPr lang="zh-CN" altLang="en-US" sz="2400" dirty="0"/>
              <a:t>需要在</a:t>
            </a:r>
            <a:r>
              <a:rPr lang="zh-CN" altLang="en-US" sz="2400" b="1" dirty="0">
                <a:solidFill>
                  <a:srgbClr val="FF0000"/>
                </a:solidFill>
              </a:rPr>
              <a:t>第</a:t>
            </a:r>
            <a:r>
              <a:rPr lang="en-US" altLang="zh-CN" sz="2400" b="1" i="1" dirty="0">
                <a:solidFill>
                  <a:srgbClr val="FF0000"/>
                </a:solidFill>
              </a:rPr>
              <a:t>K+1</a:t>
            </a:r>
            <a:r>
              <a:rPr lang="zh-CN" altLang="en-US" sz="2400" b="1" dirty="0">
                <a:solidFill>
                  <a:srgbClr val="FF0000"/>
                </a:solidFill>
              </a:rPr>
              <a:t>次全局聚合</a:t>
            </a:r>
            <a:r>
              <a:rPr lang="zh-CN" altLang="en-US" sz="2400" dirty="0"/>
              <a:t>时通过计算得到。</a:t>
            </a:r>
          </a:p>
        </p:txBody>
      </p:sp>
      <p:pic>
        <p:nvPicPr>
          <p:cNvPr id="9" name="图片 8">
            <a:extLst>
              <a:ext uri="{FF2B5EF4-FFF2-40B4-BE49-F238E27FC236}">
                <a16:creationId xmlns:a16="http://schemas.microsoft.com/office/drawing/2014/main" id="{8E058E53-CE89-4DAC-B482-BA069732DCDB}"/>
              </a:ext>
            </a:extLst>
          </p:cNvPr>
          <p:cNvPicPr>
            <a:picLocks noChangeAspect="1"/>
          </p:cNvPicPr>
          <p:nvPr/>
        </p:nvPicPr>
        <p:blipFill>
          <a:blip r:embed="rId4"/>
          <a:stretch>
            <a:fillRect/>
          </a:stretch>
        </p:blipFill>
        <p:spPr>
          <a:xfrm>
            <a:off x="7528219" y="2690444"/>
            <a:ext cx="2880610" cy="800169"/>
          </a:xfrm>
          <a:prstGeom prst="rect">
            <a:avLst/>
          </a:prstGeom>
        </p:spPr>
      </p:pic>
      <p:pic>
        <p:nvPicPr>
          <p:cNvPr id="11" name="图片 10">
            <a:extLst>
              <a:ext uri="{FF2B5EF4-FFF2-40B4-BE49-F238E27FC236}">
                <a16:creationId xmlns:a16="http://schemas.microsoft.com/office/drawing/2014/main" id="{FCE5B14B-BE1D-4D91-A7FC-79F614855F67}"/>
              </a:ext>
            </a:extLst>
          </p:cNvPr>
          <p:cNvPicPr>
            <a:picLocks noChangeAspect="1"/>
          </p:cNvPicPr>
          <p:nvPr/>
        </p:nvPicPr>
        <p:blipFill>
          <a:blip r:embed="rId5"/>
          <a:stretch>
            <a:fillRect/>
          </a:stretch>
        </p:blipFill>
        <p:spPr>
          <a:xfrm>
            <a:off x="7539241" y="3557887"/>
            <a:ext cx="1024271" cy="440115"/>
          </a:xfrm>
          <a:prstGeom prst="rect">
            <a:avLst/>
          </a:prstGeom>
        </p:spPr>
      </p:pic>
      <p:pic>
        <p:nvPicPr>
          <p:cNvPr id="13" name="图片 12">
            <a:extLst>
              <a:ext uri="{FF2B5EF4-FFF2-40B4-BE49-F238E27FC236}">
                <a16:creationId xmlns:a16="http://schemas.microsoft.com/office/drawing/2014/main" id="{A2ED052B-8954-4406-A61A-85E7D779404B}"/>
              </a:ext>
            </a:extLst>
          </p:cNvPr>
          <p:cNvPicPr>
            <a:picLocks noChangeAspect="1"/>
          </p:cNvPicPr>
          <p:nvPr/>
        </p:nvPicPr>
        <p:blipFill>
          <a:blip r:embed="rId6"/>
          <a:stretch>
            <a:fillRect/>
          </a:stretch>
        </p:blipFill>
        <p:spPr>
          <a:xfrm>
            <a:off x="8545934" y="3463433"/>
            <a:ext cx="1945678" cy="752111"/>
          </a:xfrm>
          <a:prstGeom prst="rect">
            <a:avLst/>
          </a:prstGeom>
        </p:spPr>
      </p:pic>
      <p:sp>
        <p:nvSpPr>
          <p:cNvPr id="14" name="文本框 13">
            <a:extLst>
              <a:ext uri="{FF2B5EF4-FFF2-40B4-BE49-F238E27FC236}">
                <a16:creationId xmlns:a16="http://schemas.microsoft.com/office/drawing/2014/main" id="{07D49B95-1244-4B19-B102-8263E4F2064A}"/>
              </a:ext>
            </a:extLst>
          </p:cNvPr>
          <p:cNvSpPr txBox="1"/>
          <p:nvPr/>
        </p:nvSpPr>
        <p:spPr>
          <a:xfrm>
            <a:off x="143393" y="3998002"/>
            <a:ext cx="7128792" cy="1323439"/>
          </a:xfrm>
          <a:prstGeom prst="rect">
            <a:avLst/>
          </a:prstGeom>
          <a:noFill/>
        </p:spPr>
        <p:txBody>
          <a:bodyPr wrap="square" rtlCol="0">
            <a:spAutoFit/>
          </a:bodyPr>
          <a:lstStyle/>
          <a:p>
            <a:r>
              <a:rPr lang="en-US" altLang="zh-CN" sz="2000" dirty="0"/>
              <a:t>We assume that at each node, local update consumes </a:t>
            </a:r>
            <a:r>
              <a:rPr lang="en-US" altLang="zh-CN" sz="2000" dirty="0">
                <a:solidFill>
                  <a:srgbClr val="FF0000"/>
                </a:solidFill>
              </a:rPr>
              <a:t>the same amount of resource</a:t>
            </a:r>
            <a:r>
              <a:rPr lang="en-US" altLang="zh-CN" sz="2000" dirty="0"/>
              <a:t> no matter whether only the local loss is computed (in the last round) or both the local loss and gradient are computed (in all the other rounds).</a:t>
            </a:r>
            <a:endParaRPr lang="zh-CN" altLang="en-US" sz="2000" dirty="0"/>
          </a:p>
        </p:txBody>
      </p:sp>
      <p:pic>
        <p:nvPicPr>
          <p:cNvPr id="16" name="图片 15">
            <a:extLst>
              <a:ext uri="{FF2B5EF4-FFF2-40B4-BE49-F238E27FC236}">
                <a16:creationId xmlns:a16="http://schemas.microsoft.com/office/drawing/2014/main" id="{5B2A7A4C-C1C9-41B4-9682-98AB7CBCF03A}"/>
              </a:ext>
            </a:extLst>
          </p:cNvPr>
          <p:cNvPicPr>
            <a:picLocks noChangeAspect="1"/>
          </p:cNvPicPr>
          <p:nvPr/>
        </p:nvPicPr>
        <p:blipFill>
          <a:blip r:embed="rId7"/>
          <a:stretch>
            <a:fillRect/>
          </a:stretch>
        </p:blipFill>
        <p:spPr>
          <a:xfrm>
            <a:off x="253053" y="5437046"/>
            <a:ext cx="4215409" cy="696902"/>
          </a:xfrm>
          <a:prstGeom prst="rect">
            <a:avLst/>
          </a:prstGeom>
        </p:spPr>
      </p:pic>
      <p:pic>
        <p:nvPicPr>
          <p:cNvPr id="18" name="图片 17">
            <a:extLst>
              <a:ext uri="{FF2B5EF4-FFF2-40B4-BE49-F238E27FC236}">
                <a16:creationId xmlns:a16="http://schemas.microsoft.com/office/drawing/2014/main" id="{60331586-A5F2-4901-B71C-3F0823AD57BA}"/>
              </a:ext>
            </a:extLst>
          </p:cNvPr>
          <p:cNvPicPr>
            <a:picLocks noChangeAspect="1"/>
          </p:cNvPicPr>
          <p:nvPr/>
        </p:nvPicPr>
        <p:blipFill>
          <a:blip r:embed="rId8"/>
          <a:stretch>
            <a:fillRect/>
          </a:stretch>
        </p:blipFill>
        <p:spPr>
          <a:xfrm>
            <a:off x="5438524" y="5343365"/>
            <a:ext cx="6500423" cy="1325995"/>
          </a:xfrm>
          <a:prstGeom prst="rect">
            <a:avLst/>
          </a:prstGeom>
        </p:spPr>
      </p:pic>
      <p:sp>
        <p:nvSpPr>
          <p:cNvPr id="20" name="箭头: 右 19">
            <a:extLst>
              <a:ext uri="{FF2B5EF4-FFF2-40B4-BE49-F238E27FC236}">
                <a16:creationId xmlns:a16="http://schemas.microsoft.com/office/drawing/2014/main" id="{A2F73008-BEE3-4804-9827-B0421B4FC31F}"/>
              </a:ext>
            </a:extLst>
          </p:cNvPr>
          <p:cNvSpPr/>
          <p:nvPr/>
        </p:nvSpPr>
        <p:spPr>
          <a:xfrm>
            <a:off x="4507535" y="5785497"/>
            <a:ext cx="904282" cy="348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ABF2321-C5A6-4ACE-9A09-8B3D97ECA6FA}"/>
              </a:ext>
            </a:extLst>
          </p:cNvPr>
          <p:cNvSpPr txBox="1"/>
          <p:nvPr/>
        </p:nvSpPr>
        <p:spPr>
          <a:xfrm>
            <a:off x="7752184" y="4595838"/>
            <a:ext cx="3663439" cy="584775"/>
          </a:xfrm>
          <a:prstGeom prst="rect">
            <a:avLst/>
          </a:prstGeom>
          <a:noFill/>
        </p:spPr>
        <p:txBody>
          <a:bodyPr wrap="none" rtlCol="0">
            <a:spAutoFit/>
          </a:bodyPr>
          <a:lstStyle/>
          <a:p>
            <a:r>
              <a:rPr lang="en-US" altLang="zh-CN" sz="3200" dirty="0"/>
              <a:t>problem formulation</a:t>
            </a:r>
            <a:endParaRPr lang="zh-CN" altLang="en-US" sz="3200" dirty="0"/>
          </a:p>
        </p:txBody>
      </p:sp>
      <p:cxnSp>
        <p:nvCxnSpPr>
          <p:cNvPr id="26" name="直接连接符 25">
            <a:extLst>
              <a:ext uri="{FF2B5EF4-FFF2-40B4-BE49-F238E27FC236}">
                <a16:creationId xmlns:a16="http://schemas.microsoft.com/office/drawing/2014/main" id="{3EDEA716-FC2C-486C-A49B-BD3C26ADF1C2}"/>
              </a:ext>
            </a:extLst>
          </p:cNvPr>
          <p:cNvCxnSpPr>
            <a:cxnSpLocks/>
          </p:cNvCxnSpPr>
          <p:nvPr/>
        </p:nvCxnSpPr>
        <p:spPr>
          <a:xfrm>
            <a:off x="143393" y="2690444"/>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直接连接符 26">
            <a:extLst>
              <a:ext uri="{FF2B5EF4-FFF2-40B4-BE49-F238E27FC236}">
                <a16:creationId xmlns:a16="http://schemas.microsoft.com/office/drawing/2014/main" id="{36EA5961-8E23-4548-BE1B-3B504EB61E8B}"/>
              </a:ext>
            </a:extLst>
          </p:cNvPr>
          <p:cNvCxnSpPr>
            <a:cxnSpLocks/>
          </p:cNvCxnSpPr>
          <p:nvPr/>
        </p:nvCxnSpPr>
        <p:spPr>
          <a:xfrm>
            <a:off x="143393" y="3998002"/>
            <a:ext cx="7128792"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28">
            <a:extLst>
              <a:ext uri="{FF2B5EF4-FFF2-40B4-BE49-F238E27FC236}">
                <a16:creationId xmlns:a16="http://schemas.microsoft.com/office/drawing/2014/main" id="{E5F84425-1175-4A68-A5FC-99DF84F4B146}"/>
              </a:ext>
            </a:extLst>
          </p:cNvPr>
          <p:cNvCxnSpPr>
            <a:cxnSpLocks/>
          </p:cNvCxnSpPr>
          <p:nvPr/>
        </p:nvCxnSpPr>
        <p:spPr>
          <a:xfrm>
            <a:off x="143393" y="5337588"/>
            <a:ext cx="7128792"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7911873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par>
                                <p:cTn id="23" presetID="21" presetClass="entr" presetSubtype="1"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2000"/>
                                        <p:tgtEl>
                                          <p:spTgt spid="13"/>
                                        </p:tgtEl>
                                      </p:cBhvr>
                                    </p:animEffect>
                                  </p:childTnLst>
                                </p:cTn>
                              </p:par>
                              <p:par>
                                <p:cTn id="26" presetID="21" presetClass="entr" presetSubtype="1"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arn(inVertical)">
                                      <p:cBhvr>
                                        <p:cTn id="43" dur="500"/>
                                        <p:tgtEl>
                                          <p:spTgt spid="29"/>
                                        </p:tgtEl>
                                      </p:cBhvr>
                                    </p:animEffect>
                                  </p:childTnLst>
                                </p:cTn>
                              </p:par>
                              <p:par>
                                <p:cTn id="44" presetID="16" presetClass="entr" presetSubtype="21"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arn(inVertical)">
                                      <p:cBhvr>
                                        <p:cTn id="49" dur="500"/>
                                        <p:tgtEl>
                                          <p:spTgt spid="20"/>
                                        </p:tgtEl>
                                      </p:cBhvr>
                                    </p:animEffect>
                                  </p:childTnLst>
                                </p:cTn>
                              </p:par>
                              <p:par>
                                <p:cTn id="50" presetID="16" presetClass="entr" presetSubtype="21"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arn(inVertic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arn(inVertical)">
                                      <p:cBhvr>
                                        <p:cTn id="57" dur="500"/>
                                        <p:tgtEl>
                                          <p:spTgt spid="2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arn(inVertical)">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p:bldP spid="14" grpId="0"/>
      <p:bldP spid="20" grpId="0" animBg="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25922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收敛性分析</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19</a:t>
            </a:fld>
            <a:endParaRPr lang="zh-CN" altLang="en-US"/>
          </a:p>
        </p:txBody>
      </p:sp>
      <p:sp>
        <p:nvSpPr>
          <p:cNvPr id="2" name="文本框 1">
            <a:extLst>
              <a:ext uri="{FF2B5EF4-FFF2-40B4-BE49-F238E27FC236}">
                <a16:creationId xmlns:a16="http://schemas.microsoft.com/office/drawing/2014/main" id="{51FD324D-ECB3-4B31-98FF-9A64CC6E0287}"/>
              </a:ext>
            </a:extLst>
          </p:cNvPr>
          <p:cNvSpPr txBox="1"/>
          <p:nvPr/>
        </p:nvSpPr>
        <p:spPr>
          <a:xfrm>
            <a:off x="280369" y="997570"/>
            <a:ext cx="1338828" cy="584775"/>
          </a:xfrm>
          <a:prstGeom prst="rect">
            <a:avLst/>
          </a:prstGeom>
          <a:noFill/>
        </p:spPr>
        <p:txBody>
          <a:bodyPr wrap="none" rtlCol="0">
            <a:spAutoFit/>
          </a:bodyPr>
          <a:lstStyle/>
          <a:p>
            <a:r>
              <a:rPr lang="zh-CN" altLang="en-US" sz="3200" dirty="0"/>
              <a:t>目标</a:t>
            </a:r>
            <a:r>
              <a:rPr lang="zh-CN" altLang="en-US" sz="2800" spc="100" dirty="0">
                <a:solidFill>
                  <a:srgbClr val="FF0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dirty="0">
              <a:solidFill>
                <a:srgbClr val="FF0000"/>
              </a:solidFill>
            </a:endParaRPr>
          </a:p>
        </p:txBody>
      </p:sp>
      <p:pic>
        <p:nvPicPr>
          <p:cNvPr id="5" name="图片 4">
            <a:extLst>
              <a:ext uri="{FF2B5EF4-FFF2-40B4-BE49-F238E27FC236}">
                <a16:creationId xmlns:a16="http://schemas.microsoft.com/office/drawing/2014/main" id="{3F0AFEF5-802D-4D93-AF03-70C9630E07F2}"/>
              </a:ext>
            </a:extLst>
          </p:cNvPr>
          <p:cNvPicPr>
            <a:picLocks noChangeAspect="1"/>
          </p:cNvPicPr>
          <p:nvPr/>
        </p:nvPicPr>
        <p:blipFill>
          <a:blip r:embed="rId3"/>
          <a:stretch>
            <a:fillRect/>
          </a:stretch>
        </p:blipFill>
        <p:spPr>
          <a:xfrm>
            <a:off x="1644823" y="1010550"/>
            <a:ext cx="8627641" cy="638507"/>
          </a:xfrm>
          <a:prstGeom prst="rect">
            <a:avLst/>
          </a:prstGeom>
        </p:spPr>
      </p:pic>
      <p:sp>
        <p:nvSpPr>
          <p:cNvPr id="6" name="文本框 5">
            <a:extLst>
              <a:ext uri="{FF2B5EF4-FFF2-40B4-BE49-F238E27FC236}">
                <a16:creationId xmlns:a16="http://schemas.microsoft.com/office/drawing/2014/main" id="{DC2E2A4F-7F87-4A1F-A690-10BB77FB4A4F}"/>
              </a:ext>
            </a:extLst>
          </p:cNvPr>
          <p:cNvSpPr txBox="1"/>
          <p:nvPr/>
        </p:nvSpPr>
        <p:spPr>
          <a:xfrm>
            <a:off x="280369" y="1713854"/>
            <a:ext cx="2204450" cy="584775"/>
          </a:xfrm>
          <a:prstGeom prst="rect">
            <a:avLst/>
          </a:prstGeom>
          <a:noFill/>
        </p:spPr>
        <p:txBody>
          <a:bodyPr wrap="none" rtlCol="0">
            <a:spAutoFit/>
          </a:bodyPr>
          <a:lstStyle/>
          <a:p>
            <a:r>
              <a:rPr lang="zh-CN" altLang="en-US" sz="3200" dirty="0"/>
              <a:t>核心思想</a:t>
            </a:r>
            <a:r>
              <a:rPr lang="zh-CN" altLang="en-US" sz="3200" spc="100" dirty="0">
                <a:solidFill>
                  <a:srgbClr val="FF0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3200" dirty="0"/>
          </a:p>
        </p:txBody>
      </p:sp>
      <p:sp>
        <p:nvSpPr>
          <p:cNvPr id="7" name="文本框 6">
            <a:extLst>
              <a:ext uri="{FF2B5EF4-FFF2-40B4-BE49-F238E27FC236}">
                <a16:creationId xmlns:a16="http://schemas.microsoft.com/office/drawing/2014/main" id="{DEFE04B8-2DBA-4624-87DE-496EFE0ED381}"/>
              </a:ext>
            </a:extLst>
          </p:cNvPr>
          <p:cNvSpPr txBox="1"/>
          <p:nvPr/>
        </p:nvSpPr>
        <p:spPr>
          <a:xfrm>
            <a:off x="2511458" y="1775409"/>
            <a:ext cx="4099135" cy="523220"/>
          </a:xfrm>
          <a:prstGeom prst="rect">
            <a:avLst/>
          </a:prstGeom>
          <a:noFill/>
        </p:spPr>
        <p:txBody>
          <a:bodyPr wrap="none" rtlCol="0">
            <a:spAutoFit/>
          </a:bodyPr>
          <a:lstStyle/>
          <a:p>
            <a:r>
              <a:rPr lang="zh-CN" altLang="en-US" sz="2800" dirty="0"/>
              <a:t>① </a:t>
            </a:r>
            <a:r>
              <a:rPr lang="en-US" altLang="zh-CN" sz="2800" dirty="0"/>
              <a:t>obtain the gap between</a:t>
            </a:r>
            <a:endParaRPr lang="zh-CN" altLang="en-US" sz="2800" dirty="0"/>
          </a:p>
        </p:txBody>
      </p:sp>
      <p:pic>
        <p:nvPicPr>
          <p:cNvPr id="9" name="图片 8">
            <a:extLst>
              <a:ext uri="{FF2B5EF4-FFF2-40B4-BE49-F238E27FC236}">
                <a16:creationId xmlns:a16="http://schemas.microsoft.com/office/drawing/2014/main" id="{38083F46-FF7B-4FC6-BA87-F31AC39AB203}"/>
              </a:ext>
            </a:extLst>
          </p:cNvPr>
          <p:cNvPicPr>
            <a:picLocks noChangeAspect="1"/>
          </p:cNvPicPr>
          <p:nvPr/>
        </p:nvPicPr>
        <p:blipFill rotWithShape="1">
          <a:blip r:embed="rId4"/>
          <a:srcRect t="8255"/>
          <a:stretch/>
        </p:blipFill>
        <p:spPr>
          <a:xfrm>
            <a:off x="6610593" y="1838400"/>
            <a:ext cx="3630915" cy="460229"/>
          </a:xfrm>
          <a:prstGeom prst="rect">
            <a:avLst/>
          </a:prstGeom>
        </p:spPr>
      </p:pic>
      <p:sp>
        <p:nvSpPr>
          <p:cNvPr id="10" name="文本框 9">
            <a:extLst>
              <a:ext uri="{FF2B5EF4-FFF2-40B4-BE49-F238E27FC236}">
                <a16:creationId xmlns:a16="http://schemas.microsoft.com/office/drawing/2014/main" id="{7A27BFA4-9125-47FB-8C2B-1FC437F2E840}"/>
              </a:ext>
            </a:extLst>
          </p:cNvPr>
          <p:cNvSpPr txBox="1"/>
          <p:nvPr/>
        </p:nvSpPr>
        <p:spPr>
          <a:xfrm>
            <a:off x="2511458" y="2361620"/>
            <a:ext cx="4580806" cy="523220"/>
          </a:xfrm>
          <a:prstGeom prst="rect">
            <a:avLst/>
          </a:prstGeom>
          <a:noFill/>
        </p:spPr>
        <p:txBody>
          <a:bodyPr wrap="none" rtlCol="0">
            <a:spAutoFit/>
          </a:bodyPr>
          <a:lstStyle/>
          <a:p>
            <a:r>
              <a:rPr lang="zh-CN" altLang="en-US" sz="2800" dirty="0"/>
              <a:t>② </a:t>
            </a:r>
            <a:r>
              <a:rPr lang="en-US" altLang="zh-CN" sz="2800" dirty="0"/>
              <a:t>analyze the convergence of</a:t>
            </a:r>
            <a:endParaRPr lang="zh-CN" altLang="en-US" sz="2800" dirty="0"/>
          </a:p>
        </p:txBody>
      </p:sp>
      <p:pic>
        <p:nvPicPr>
          <p:cNvPr id="12" name="图片 11">
            <a:extLst>
              <a:ext uri="{FF2B5EF4-FFF2-40B4-BE49-F238E27FC236}">
                <a16:creationId xmlns:a16="http://schemas.microsoft.com/office/drawing/2014/main" id="{CDAF93D5-16FA-4A6D-9FBF-F5717786BDDB}"/>
              </a:ext>
            </a:extLst>
          </p:cNvPr>
          <p:cNvPicPr>
            <a:picLocks noChangeAspect="1"/>
          </p:cNvPicPr>
          <p:nvPr/>
        </p:nvPicPr>
        <p:blipFill>
          <a:blip r:embed="rId5"/>
          <a:stretch>
            <a:fillRect/>
          </a:stretch>
        </p:blipFill>
        <p:spPr>
          <a:xfrm>
            <a:off x="7092264" y="2383324"/>
            <a:ext cx="1627791" cy="523219"/>
          </a:xfrm>
          <a:prstGeom prst="rect">
            <a:avLst/>
          </a:prstGeom>
        </p:spPr>
      </p:pic>
      <p:sp>
        <p:nvSpPr>
          <p:cNvPr id="13" name="文本框 12">
            <a:extLst>
              <a:ext uri="{FF2B5EF4-FFF2-40B4-BE49-F238E27FC236}">
                <a16:creationId xmlns:a16="http://schemas.microsoft.com/office/drawing/2014/main" id="{A2B36ADF-3418-42EF-9121-CE763C8A293D}"/>
              </a:ext>
            </a:extLst>
          </p:cNvPr>
          <p:cNvSpPr txBox="1"/>
          <p:nvPr/>
        </p:nvSpPr>
        <p:spPr>
          <a:xfrm>
            <a:off x="2511458" y="2946306"/>
            <a:ext cx="543739" cy="523220"/>
          </a:xfrm>
          <a:prstGeom prst="rect">
            <a:avLst/>
          </a:prstGeom>
          <a:noFill/>
        </p:spPr>
        <p:txBody>
          <a:bodyPr wrap="none" rtlCol="0">
            <a:spAutoFit/>
          </a:bodyPr>
          <a:lstStyle/>
          <a:p>
            <a:r>
              <a:rPr lang="zh-CN" altLang="en-US" sz="2800" dirty="0"/>
              <a:t>③</a:t>
            </a:r>
          </a:p>
        </p:txBody>
      </p:sp>
      <p:pic>
        <p:nvPicPr>
          <p:cNvPr id="15" name="图片 14">
            <a:extLst>
              <a:ext uri="{FF2B5EF4-FFF2-40B4-BE49-F238E27FC236}">
                <a16:creationId xmlns:a16="http://schemas.microsoft.com/office/drawing/2014/main" id="{0913B03C-E4CA-484D-98C9-9959A614106D}"/>
              </a:ext>
            </a:extLst>
          </p:cNvPr>
          <p:cNvPicPr>
            <a:picLocks noChangeAspect="1"/>
          </p:cNvPicPr>
          <p:nvPr/>
        </p:nvPicPr>
        <p:blipFill>
          <a:blip r:embed="rId6"/>
          <a:stretch>
            <a:fillRect/>
          </a:stretch>
        </p:blipFill>
        <p:spPr>
          <a:xfrm>
            <a:off x="3027070" y="2984173"/>
            <a:ext cx="2288739" cy="472574"/>
          </a:xfrm>
          <a:prstGeom prst="rect">
            <a:avLst/>
          </a:prstGeom>
        </p:spPr>
      </p:pic>
      <p:sp>
        <p:nvSpPr>
          <p:cNvPr id="16" name="箭头: 右 15">
            <a:extLst>
              <a:ext uri="{FF2B5EF4-FFF2-40B4-BE49-F238E27FC236}">
                <a16:creationId xmlns:a16="http://schemas.microsoft.com/office/drawing/2014/main" id="{6B4889CF-F257-4395-AA9C-94F6C6849D76}"/>
              </a:ext>
            </a:extLst>
          </p:cNvPr>
          <p:cNvSpPr/>
          <p:nvPr/>
        </p:nvSpPr>
        <p:spPr>
          <a:xfrm>
            <a:off x="5391733" y="3089655"/>
            <a:ext cx="648072" cy="26161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5AB33EBB-D0E3-4038-BB04-27FBF3C7732F}"/>
              </a:ext>
            </a:extLst>
          </p:cNvPr>
          <p:cNvPicPr>
            <a:picLocks noChangeAspect="1"/>
          </p:cNvPicPr>
          <p:nvPr/>
        </p:nvPicPr>
        <p:blipFill>
          <a:blip r:embed="rId7"/>
          <a:stretch>
            <a:fillRect/>
          </a:stretch>
        </p:blipFill>
        <p:spPr>
          <a:xfrm>
            <a:off x="6173360" y="2997194"/>
            <a:ext cx="2165002" cy="459553"/>
          </a:xfrm>
          <a:prstGeom prst="rect">
            <a:avLst/>
          </a:prstGeom>
        </p:spPr>
      </p:pic>
      <p:sp>
        <p:nvSpPr>
          <p:cNvPr id="20" name="文本框 19">
            <a:extLst>
              <a:ext uri="{FF2B5EF4-FFF2-40B4-BE49-F238E27FC236}">
                <a16:creationId xmlns:a16="http://schemas.microsoft.com/office/drawing/2014/main" id="{EAC74FF8-32F8-4D95-89AC-AF2D1884B8BF}"/>
              </a:ext>
            </a:extLst>
          </p:cNvPr>
          <p:cNvSpPr txBox="1"/>
          <p:nvPr/>
        </p:nvSpPr>
        <p:spPr>
          <a:xfrm>
            <a:off x="8667765" y="2401724"/>
            <a:ext cx="3524235" cy="523220"/>
          </a:xfrm>
          <a:prstGeom prst="rect">
            <a:avLst/>
          </a:prstGeom>
          <a:noFill/>
        </p:spPr>
        <p:txBody>
          <a:bodyPr wrap="none" rtlCol="0">
            <a:spAutoFit/>
          </a:bodyPr>
          <a:lstStyle/>
          <a:p>
            <a:r>
              <a:rPr lang="en-US" altLang="zh-CN" sz="2800" dirty="0"/>
              <a:t>within each interval [</a:t>
            </a:r>
            <a:r>
              <a:rPr lang="en-US" altLang="zh-CN" sz="2800" i="1" dirty="0"/>
              <a:t>k</a:t>
            </a:r>
            <a:r>
              <a:rPr lang="en-US" altLang="zh-CN" sz="2800" dirty="0"/>
              <a:t>]</a:t>
            </a:r>
            <a:endParaRPr lang="zh-CN" altLang="en-US" sz="2800" dirty="0"/>
          </a:p>
        </p:txBody>
      </p:sp>
      <p:sp>
        <p:nvSpPr>
          <p:cNvPr id="21" name="文本框 20">
            <a:extLst>
              <a:ext uri="{FF2B5EF4-FFF2-40B4-BE49-F238E27FC236}">
                <a16:creationId xmlns:a16="http://schemas.microsoft.com/office/drawing/2014/main" id="{96451CEB-053B-42B9-80D0-A213863E722A}"/>
              </a:ext>
            </a:extLst>
          </p:cNvPr>
          <p:cNvSpPr txBox="1"/>
          <p:nvPr/>
        </p:nvSpPr>
        <p:spPr>
          <a:xfrm>
            <a:off x="217859" y="3568859"/>
            <a:ext cx="3745321" cy="461665"/>
          </a:xfrm>
          <a:prstGeom prst="rect">
            <a:avLst/>
          </a:prstGeom>
          <a:noFill/>
        </p:spPr>
        <p:txBody>
          <a:bodyPr wrap="none" rtlCol="0">
            <a:spAutoFit/>
          </a:bodyPr>
          <a:lstStyle/>
          <a:p>
            <a:r>
              <a:rPr lang="en-US" altLang="zh-CN" sz="2400" dirty="0"/>
              <a:t>[</a:t>
            </a:r>
            <a:r>
              <a:rPr lang="en-US" altLang="zh-CN" sz="2400" i="1" dirty="0"/>
              <a:t>k</a:t>
            </a:r>
            <a:r>
              <a:rPr lang="en-US" altLang="zh-CN" sz="2400" dirty="0"/>
              <a:t>] denotes iteration interval</a:t>
            </a:r>
            <a:endParaRPr lang="zh-CN" altLang="en-US" sz="2400" dirty="0"/>
          </a:p>
        </p:txBody>
      </p:sp>
      <p:pic>
        <p:nvPicPr>
          <p:cNvPr id="23" name="图片 22">
            <a:extLst>
              <a:ext uri="{FF2B5EF4-FFF2-40B4-BE49-F238E27FC236}">
                <a16:creationId xmlns:a16="http://schemas.microsoft.com/office/drawing/2014/main" id="{0D030371-F1F0-4254-8AC7-3D6566FD7E32}"/>
              </a:ext>
            </a:extLst>
          </p:cNvPr>
          <p:cNvPicPr>
            <a:picLocks noChangeAspect="1"/>
          </p:cNvPicPr>
          <p:nvPr/>
        </p:nvPicPr>
        <p:blipFill>
          <a:blip r:embed="rId8"/>
          <a:stretch>
            <a:fillRect/>
          </a:stretch>
        </p:blipFill>
        <p:spPr>
          <a:xfrm>
            <a:off x="3858469" y="3636382"/>
            <a:ext cx="1429213" cy="363360"/>
          </a:xfrm>
          <a:prstGeom prst="rect">
            <a:avLst/>
          </a:prstGeom>
        </p:spPr>
      </p:pic>
      <p:sp>
        <p:nvSpPr>
          <p:cNvPr id="24" name="文本框 23">
            <a:extLst>
              <a:ext uri="{FF2B5EF4-FFF2-40B4-BE49-F238E27FC236}">
                <a16:creationId xmlns:a16="http://schemas.microsoft.com/office/drawing/2014/main" id="{1398EFF9-DD44-4447-8FCA-E40D2AC60E32}"/>
              </a:ext>
            </a:extLst>
          </p:cNvPr>
          <p:cNvSpPr txBox="1"/>
          <p:nvPr/>
        </p:nvSpPr>
        <p:spPr>
          <a:xfrm>
            <a:off x="5284177" y="3568858"/>
            <a:ext cx="6055697" cy="461665"/>
          </a:xfrm>
          <a:prstGeom prst="rect">
            <a:avLst/>
          </a:prstGeom>
          <a:noFill/>
        </p:spPr>
        <p:txBody>
          <a:bodyPr wrap="none" rtlCol="0">
            <a:spAutoFit/>
          </a:bodyPr>
          <a:lstStyle/>
          <a:p>
            <a:r>
              <a:rPr lang="en-US" altLang="zh-CN" sz="2400" dirty="0"/>
              <a:t>(denotes the integers contained in the interval)</a:t>
            </a:r>
            <a:endParaRPr lang="zh-CN" altLang="en-US" sz="2400" dirty="0"/>
          </a:p>
        </p:txBody>
      </p:sp>
      <p:pic>
        <p:nvPicPr>
          <p:cNvPr id="26" name="图片 25">
            <a:extLst>
              <a:ext uri="{FF2B5EF4-FFF2-40B4-BE49-F238E27FC236}">
                <a16:creationId xmlns:a16="http://schemas.microsoft.com/office/drawing/2014/main" id="{09073D3F-F192-4A3D-AE74-5B5EE5DF374C}"/>
              </a:ext>
            </a:extLst>
          </p:cNvPr>
          <p:cNvPicPr>
            <a:picLocks noChangeAspect="1"/>
          </p:cNvPicPr>
          <p:nvPr/>
        </p:nvPicPr>
        <p:blipFill>
          <a:blip r:embed="rId9"/>
          <a:stretch>
            <a:fillRect/>
          </a:stretch>
        </p:blipFill>
        <p:spPr>
          <a:xfrm>
            <a:off x="2135560" y="4204765"/>
            <a:ext cx="6921683" cy="1492374"/>
          </a:xfrm>
          <a:prstGeom prst="rect">
            <a:avLst/>
          </a:prstGeom>
        </p:spPr>
      </p:pic>
      <p:sp>
        <p:nvSpPr>
          <p:cNvPr id="27" name="文本框 26">
            <a:extLst>
              <a:ext uri="{FF2B5EF4-FFF2-40B4-BE49-F238E27FC236}">
                <a16:creationId xmlns:a16="http://schemas.microsoft.com/office/drawing/2014/main" id="{F526DC86-3B94-442E-B535-DE8D9077880A}"/>
              </a:ext>
            </a:extLst>
          </p:cNvPr>
          <p:cNvSpPr txBox="1"/>
          <p:nvPr/>
        </p:nvSpPr>
        <p:spPr>
          <a:xfrm>
            <a:off x="663430" y="5786204"/>
            <a:ext cx="2044919" cy="461665"/>
          </a:xfrm>
          <a:prstGeom prst="rect">
            <a:avLst/>
          </a:prstGeom>
          <a:noFill/>
        </p:spPr>
        <p:txBody>
          <a:bodyPr wrap="none" rtlCol="0">
            <a:spAutoFit/>
          </a:bodyPr>
          <a:lstStyle/>
          <a:p>
            <a:r>
              <a:rPr lang="en-US" altLang="zh-CN" sz="2400" dirty="0"/>
              <a:t>We define that</a:t>
            </a:r>
            <a:endParaRPr lang="zh-CN" altLang="en-US" sz="2400" dirty="0"/>
          </a:p>
        </p:txBody>
      </p:sp>
      <p:sp>
        <p:nvSpPr>
          <p:cNvPr id="28" name="文本框 27">
            <a:extLst>
              <a:ext uri="{FF2B5EF4-FFF2-40B4-BE49-F238E27FC236}">
                <a16:creationId xmlns:a16="http://schemas.microsoft.com/office/drawing/2014/main" id="{2216C135-7F22-42AD-B666-A4097995C393}"/>
              </a:ext>
            </a:extLst>
          </p:cNvPr>
          <p:cNvSpPr txBox="1"/>
          <p:nvPr/>
        </p:nvSpPr>
        <p:spPr>
          <a:xfrm>
            <a:off x="3607583" y="5805264"/>
            <a:ext cx="8033033" cy="461665"/>
          </a:xfrm>
          <a:prstGeom prst="rect">
            <a:avLst/>
          </a:prstGeom>
          <a:noFill/>
        </p:spPr>
        <p:txBody>
          <a:bodyPr wrap="none" rtlCol="0">
            <a:spAutoFit/>
          </a:bodyPr>
          <a:lstStyle/>
          <a:p>
            <a:r>
              <a:rPr lang="en-US" altLang="zh-CN" sz="2400" dirty="0"/>
              <a:t>is “synchronized” with w(</a:t>
            </a:r>
            <a:r>
              <a:rPr lang="en-US" altLang="zh-CN" sz="2400" i="1" dirty="0"/>
              <a:t>t</a:t>
            </a:r>
            <a:r>
              <a:rPr lang="en-US" altLang="zh-CN" sz="2400" dirty="0"/>
              <a:t>) at the beginning of each interval [</a:t>
            </a:r>
            <a:r>
              <a:rPr lang="en-US" altLang="zh-CN" sz="2400" i="1" dirty="0"/>
              <a:t>k</a:t>
            </a:r>
            <a:r>
              <a:rPr lang="en-US" altLang="zh-CN" sz="2400" dirty="0"/>
              <a:t>].</a:t>
            </a:r>
            <a:endParaRPr lang="zh-CN" altLang="en-US" sz="2400" dirty="0"/>
          </a:p>
        </p:txBody>
      </p:sp>
      <p:pic>
        <p:nvPicPr>
          <p:cNvPr id="30" name="图片 29">
            <a:extLst>
              <a:ext uri="{FF2B5EF4-FFF2-40B4-BE49-F238E27FC236}">
                <a16:creationId xmlns:a16="http://schemas.microsoft.com/office/drawing/2014/main" id="{7478B38E-9D7B-4715-8434-09F1C51D9568}"/>
              </a:ext>
            </a:extLst>
          </p:cNvPr>
          <p:cNvPicPr>
            <a:picLocks noChangeAspect="1"/>
          </p:cNvPicPr>
          <p:nvPr/>
        </p:nvPicPr>
        <p:blipFill>
          <a:blip r:embed="rId10"/>
          <a:stretch>
            <a:fillRect/>
          </a:stretch>
        </p:blipFill>
        <p:spPr>
          <a:xfrm>
            <a:off x="2753926" y="5828559"/>
            <a:ext cx="841075" cy="396369"/>
          </a:xfrm>
          <a:prstGeom prst="rect">
            <a:avLst/>
          </a:prstGeom>
        </p:spPr>
      </p:pic>
      <p:cxnSp>
        <p:nvCxnSpPr>
          <p:cNvPr id="35" name="直接连接符 34">
            <a:extLst>
              <a:ext uri="{FF2B5EF4-FFF2-40B4-BE49-F238E27FC236}">
                <a16:creationId xmlns:a16="http://schemas.microsoft.com/office/drawing/2014/main" id="{FADED415-87B6-4A9F-B42F-AB204D659C46}"/>
              </a:ext>
            </a:extLst>
          </p:cNvPr>
          <p:cNvCxnSpPr>
            <a:cxnSpLocks/>
          </p:cNvCxnSpPr>
          <p:nvPr/>
        </p:nvCxnSpPr>
        <p:spPr>
          <a:xfrm>
            <a:off x="155340" y="1689219"/>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直接连接符 35">
            <a:extLst>
              <a:ext uri="{FF2B5EF4-FFF2-40B4-BE49-F238E27FC236}">
                <a16:creationId xmlns:a16="http://schemas.microsoft.com/office/drawing/2014/main" id="{308E4215-CF4A-44BA-ACB0-36C2C27E75F6}"/>
              </a:ext>
            </a:extLst>
          </p:cNvPr>
          <p:cNvCxnSpPr>
            <a:cxnSpLocks/>
          </p:cNvCxnSpPr>
          <p:nvPr/>
        </p:nvCxnSpPr>
        <p:spPr>
          <a:xfrm>
            <a:off x="155340" y="3509688"/>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直接连接符 36">
            <a:extLst>
              <a:ext uri="{FF2B5EF4-FFF2-40B4-BE49-F238E27FC236}">
                <a16:creationId xmlns:a16="http://schemas.microsoft.com/office/drawing/2014/main" id="{726863CF-8E89-49AA-892D-85E0153F7ADA}"/>
              </a:ext>
            </a:extLst>
          </p:cNvPr>
          <p:cNvCxnSpPr>
            <a:cxnSpLocks/>
          </p:cNvCxnSpPr>
          <p:nvPr/>
        </p:nvCxnSpPr>
        <p:spPr>
          <a:xfrm>
            <a:off x="155340" y="4077072"/>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直接连接符 37">
            <a:extLst>
              <a:ext uri="{FF2B5EF4-FFF2-40B4-BE49-F238E27FC236}">
                <a16:creationId xmlns:a16="http://schemas.microsoft.com/office/drawing/2014/main" id="{399A47F1-399D-480D-9F37-44A1FC7E1D95}"/>
              </a:ext>
            </a:extLst>
          </p:cNvPr>
          <p:cNvCxnSpPr>
            <a:cxnSpLocks/>
          </p:cNvCxnSpPr>
          <p:nvPr/>
        </p:nvCxnSpPr>
        <p:spPr>
          <a:xfrm>
            <a:off x="155340" y="5786204"/>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5557589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down)">
                                      <p:cBhvr>
                                        <p:cTn id="67" dur="500"/>
                                        <p:tgtEl>
                                          <p:spTgt spid="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down)">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barn(inVertical)">
                                      <p:cBhvr>
                                        <p:cTn id="75" dur="500"/>
                                        <p:tgtEl>
                                          <p:spTgt spid="37"/>
                                        </p:tgtEl>
                                      </p:cBhvr>
                                    </p:animEffect>
                                  </p:childTnLst>
                                </p:cTn>
                              </p:par>
                              <p:par>
                                <p:cTn id="76" presetID="16" presetClass="entr" presetSubtype="21"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arn(inVertical)">
                                      <p:cBhvr>
                                        <p:cTn id="78" dur="500"/>
                                        <p:tgtEl>
                                          <p:spTgt spid="2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circle(in)">
                                      <p:cBhvr>
                                        <p:cTn id="83" dur="2000"/>
                                        <p:tgtEl>
                                          <p:spTgt spid="38"/>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circle(in)">
                                      <p:cBhvr>
                                        <p:cTn id="86" dur="2000"/>
                                        <p:tgtEl>
                                          <p:spTgt spid="27"/>
                                        </p:tgtEl>
                                      </p:cBhvr>
                                    </p:animEffect>
                                  </p:childTnLst>
                                </p:cTn>
                              </p:par>
                              <p:par>
                                <p:cTn id="87" presetID="6" presetClass="entr" presetSubtype="16"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circle(in)">
                                      <p:cBhvr>
                                        <p:cTn id="89" dur="2000"/>
                                        <p:tgtEl>
                                          <p:spTgt spid="30"/>
                                        </p:tgtEl>
                                      </p:cBhvr>
                                    </p:animEffect>
                                  </p:childTnLst>
                                </p:cTn>
                              </p:par>
                              <p:par>
                                <p:cTn id="90" presetID="6" presetClass="entr" presetSubtype="16"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circle(in)">
                                      <p:cBhvr>
                                        <p:cTn id="9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10" grpId="0"/>
      <p:bldP spid="13" grpId="0"/>
      <p:bldP spid="16" grpId="0" animBg="1"/>
      <p:bldP spid="20" grpId="0"/>
      <p:bldP spid="21" grpId="0"/>
      <p:bldP spid="24"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目录</a:t>
            </a:r>
          </a:p>
        </p:txBody>
      </p:sp>
      <p:grpSp>
        <p:nvGrpSpPr>
          <p:cNvPr id="59" name="Group 51">
            <a:extLst>
              <a:ext uri="{FF2B5EF4-FFF2-40B4-BE49-F238E27FC236}">
                <a16:creationId xmlns:a16="http://schemas.microsoft.com/office/drawing/2014/main" id="{B70ACABF-626B-4D0D-AF88-936128E339B6}"/>
              </a:ext>
            </a:extLst>
          </p:cNvPr>
          <p:cNvGrpSpPr>
            <a:grpSpLocks/>
          </p:cNvGrpSpPr>
          <p:nvPr/>
        </p:nvGrpSpPr>
        <p:grpSpPr bwMode="auto">
          <a:xfrm>
            <a:off x="3935760" y="1916783"/>
            <a:ext cx="3863975" cy="792163"/>
            <a:chOff x="1329" y="1795"/>
            <a:chExt cx="2434" cy="499"/>
          </a:xfrm>
          <a:solidFill>
            <a:srgbClr val="02409A"/>
          </a:solidFill>
        </p:grpSpPr>
        <p:sp>
          <p:nvSpPr>
            <p:cNvPr id="60" name="AutoShape 52">
              <a:extLst>
                <a:ext uri="{FF2B5EF4-FFF2-40B4-BE49-F238E27FC236}">
                  <a16:creationId xmlns:a16="http://schemas.microsoft.com/office/drawing/2014/main" id="{088248CF-3C08-4871-BD67-3ADF113B331D}"/>
                </a:ext>
              </a:extLst>
            </p:cNvPr>
            <p:cNvSpPr>
              <a:spLocks noChangeArrowheads="1"/>
            </p:cNvSpPr>
            <p:nvPr/>
          </p:nvSpPr>
          <p:spPr bwMode="gray">
            <a:xfrm>
              <a:off x="1536" y="1840"/>
              <a:ext cx="2227"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朴素联邦学习</a:t>
              </a:r>
              <a:endParaRPr lang="en-US" altLang="zh-CN" sz="2400" b="1" dirty="0">
                <a:solidFill>
                  <a:schemeClr val="bg1">
                    <a:lumMod val="95000"/>
                  </a:schemeClr>
                </a:solidFill>
                <a:ea typeface="微软雅黑" pitchFamily="34" charset="-122"/>
              </a:endParaRPr>
            </a:p>
          </p:txBody>
        </p:sp>
        <p:sp>
          <p:nvSpPr>
            <p:cNvPr id="61" name="AutoShape 53">
              <a:extLst>
                <a:ext uri="{FF2B5EF4-FFF2-40B4-BE49-F238E27FC236}">
                  <a16:creationId xmlns:a16="http://schemas.microsoft.com/office/drawing/2014/main" id="{EBF1EB94-B999-46BC-828B-EE99A924E2B2}"/>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2</a:t>
              </a:r>
              <a:endParaRPr lang="zh-CN" altLang="en-US" sz="2400" b="1" kern="0" dirty="0">
                <a:solidFill>
                  <a:srgbClr val="F2F2F2"/>
                </a:solidFill>
                <a:latin typeface="微软雅黑"/>
                <a:ea typeface="微软雅黑"/>
                <a:cs typeface="微软雅黑"/>
              </a:endParaRPr>
            </a:p>
          </p:txBody>
        </p:sp>
      </p:grpSp>
      <p:grpSp>
        <p:nvGrpSpPr>
          <p:cNvPr id="62" name="Group 51">
            <a:extLst>
              <a:ext uri="{FF2B5EF4-FFF2-40B4-BE49-F238E27FC236}">
                <a16:creationId xmlns:a16="http://schemas.microsoft.com/office/drawing/2014/main" id="{E3DF6996-7B2A-48BA-BC2C-392BBCDD1964}"/>
              </a:ext>
            </a:extLst>
          </p:cNvPr>
          <p:cNvGrpSpPr>
            <a:grpSpLocks/>
          </p:cNvGrpSpPr>
          <p:nvPr/>
        </p:nvGrpSpPr>
        <p:grpSpPr bwMode="auto">
          <a:xfrm>
            <a:off x="3943697" y="908720"/>
            <a:ext cx="3863975" cy="792162"/>
            <a:chOff x="1329" y="1795"/>
            <a:chExt cx="2434" cy="499"/>
          </a:xfrm>
          <a:solidFill>
            <a:srgbClr val="02409A"/>
          </a:solidFill>
        </p:grpSpPr>
        <p:sp>
          <p:nvSpPr>
            <p:cNvPr id="63" name="AutoShape 52">
              <a:extLst>
                <a:ext uri="{FF2B5EF4-FFF2-40B4-BE49-F238E27FC236}">
                  <a16:creationId xmlns:a16="http://schemas.microsoft.com/office/drawing/2014/main" id="{DCB4B551-C8E2-491D-8F4D-8370F3151BA7}"/>
                </a:ext>
              </a:extLst>
            </p:cNvPr>
            <p:cNvSpPr>
              <a:spLocks noChangeArrowheads="1"/>
            </p:cNvSpPr>
            <p:nvPr/>
          </p:nvSpPr>
          <p:spPr bwMode="gray">
            <a:xfrm>
              <a:off x="1536" y="1840"/>
              <a:ext cx="2227"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背景介绍</a:t>
              </a:r>
              <a:endParaRPr lang="en-US" altLang="zh-CN" sz="2400" b="1" dirty="0">
                <a:solidFill>
                  <a:schemeClr val="bg1">
                    <a:lumMod val="95000"/>
                  </a:schemeClr>
                </a:solidFill>
                <a:ea typeface="微软雅黑" pitchFamily="34" charset="-122"/>
              </a:endParaRPr>
            </a:p>
          </p:txBody>
        </p:sp>
        <p:sp>
          <p:nvSpPr>
            <p:cNvPr id="64" name="AutoShape 53">
              <a:extLst>
                <a:ext uri="{FF2B5EF4-FFF2-40B4-BE49-F238E27FC236}">
                  <a16:creationId xmlns:a16="http://schemas.microsoft.com/office/drawing/2014/main" id="{93E9D89D-8FFF-49E0-A7DB-598A9A994FE9}"/>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1</a:t>
              </a:r>
              <a:endParaRPr lang="zh-CN" altLang="en-US" sz="2400" b="1" kern="0" dirty="0">
                <a:solidFill>
                  <a:srgbClr val="F2F2F2"/>
                </a:solidFill>
                <a:latin typeface="微软雅黑"/>
                <a:ea typeface="微软雅黑"/>
                <a:cs typeface="微软雅黑"/>
              </a:endParaRPr>
            </a:p>
          </p:txBody>
        </p:sp>
      </p:grpSp>
      <p:grpSp>
        <p:nvGrpSpPr>
          <p:cNvPr id="65" name="Group 51">
            <a:extLst>
              <a:ext uri="{FF2B5EF4-FFF2-40B4-BE49-F238E27FC236}">
                <a16:creationId xmlns:a16="http://schemas.microsoft.com/office/drawing/2014/main" id="{3939E8CB-A062-4EB7-AB43-D19E12514643}"/>
              </a:ext>
            </a:extLst>
          </p:cNvPr>
          <p:cNvGrpSpPr>
            <a:grpSpLocks/>
          </p:cNvGrpSpPr>
          <p:nvPr/>
        </p:nvGrpSpPr>
        <p:grpSpPr bwMode="auto">
          <a:xfrm>
            <a:off x="3935760" y="2924845"/>
            <a:ext cx="3863975" cy="792162"/>
            <a:chOff x="1329" y="1795"/>
            <a:chExt cx="2434" cy="499"/>
          </a:xfrm>
          <a:solidFill>
            <a:srgbClr val="02409A"/>
          </a:solidFill>
        </p:grpSpPr>
        <p:sp>
          <p:nvSpPr>
            <p:cNvPr id="66" name="AutoShape 52">
              <a:extLst>
                <a:ext uri="{FF2B5EF4-FFF2-40B4-BE49-F238E27FC236}">
                  <a16:creationId xmlns:a16="http://schemas.microsoft.com/office/drawing/2014/main" id="{CFAAB57F-56B9-499B-B96C-6A7D929A8B09}"/>
                </a:ext>
              </a:extLst>
            </p:cNvPr>
            <p:cNvSpPr>
              <a:spLocks noChangeArrowheads="1"/>
            </p:cNvSpPr>
            <p:nvPr/>
          </p:nvSpPr>
          <p:spPr bwMode="gray">
            <a:xfrm>
              <a:off x="1536" y="1840"/>
              <a:ext cx="2227"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收敛性分析</a:t>
              </a:r>
              <a:endParaRPr lang="en-US" altLang="zh-CN" sz="2400" b="1" dirty="0">
                <a:solidFill>
                  <a:schemeClr val="bg1">
                    <a:lumMod val="95000"/>
                  </a:schemeClr>
                </a:solidFill>
                <a:ea typeface="微软雅黑" pitchFamily="34" charset="-122"/>
              </a:endParaRPr>
            </a:p>
          </p:txBody>
        </p:sp>
        <p:sp>
          <p:nvSpPr>
            <p:cNvPr id="67" name="AutoShape 53">
              <a:extLst>
                <a:ext uri="{FF2B5EF4-FFF2-40B4-BE49-F238E27FC236}">
                  <a16:creationId xmlns:a16="http://schemas.microsoft.com/office/drawing/2014/main" id="{0C69B97E-CC8E-44B1-B310-817327886142}"/>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3</a:t>
              </a:r>
              <a:endParaRPr lang="zh-CN" altLang="en-US" sz="2400" b="1" kern="0" dirty="0">
                <a:solidFill>
                  <a:srgbClr val="F2F2F2"/>
                </a:solidFill>
                <a:latin typeface="微软雅黑"/>
                <a:ea typeface="微软雅黑"/>
                <a:cs typeface="微软雅黑"/>
              </a:endParaRPr>
            </a:p>
          </p:txBody>
        </p:sp>
      </p:grpSp>
      <p:grpSp>
        <p:nvGrpSpPr>
          <p:cNvPr id="68" name="Group 51">
            <a:extLst>
              <a:ext uri="{FF2B5EF4-FFF2-40B4-BE49-F238E27FC236}">
                <a16:creationId xmlns:a16="http://schemas.microsoft.com/office/drawing/2014/main" id="{C42B7DAC-79D9-45DB-9A07-AC9135B8DB5A}"/>
              </a:ext>
            </a:extLst>
          </p:cNvPr>
          <p:cNvGrpSpPr>
            <a:grpSpLocks/>
          </p:cNvGrpSpPr>
          <p:nvPr/>
        </p:nvGrpSpPr>
        <p:grpSpPr bwMode="auto">
          <a:xfrm>
            <a:off x="3943697" y="3932908"/>
            <a:ext cx="3856037" cy="792163"/>
            <a:chOff x="1329" y="1795"/>
            <a:chExt cx="2429" cy="499"/>
          </a:xfrm>
          <a:solidFill>
            <a:srgbClr val="02409A"/>
          </a:solidFill>
        </p:grpSpPr>
        <p:sp>
          <p:nvSpPr>
            <p:cNvPr id="69" name="AutoShape 52">
              <a:extLst>
                <a:ext uri="{FF2B5EF4-FFF2-40B4-BE49-F238E27FC236}">
                  <a16:creationId xmlns:a16="http://schemas.microsoft.com/office/drawing/2014/main" id="{68A4BA3C-81BD-4D22-89A9-2DBBFE7DE28D}"/>
                </a:ext>
              </a:extLst>
            </p:cNvPr>
            <p:cNvSpPr>
              <a:spLocks noChangeArrowheads="1"/>
            </p:cNvSpPr>
            <p:nvPr/>
          </p:nvSpPr>
          <p:spPr bwMode="gray">
            <a:xfrm>
              <a:off x="1536" y="1840"/>
              <a:ext cx="2222"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控制算法</a:t>
              </a:r>
            </a:p>
          </p:txBody>
        </p:sp>
        <p:sp>
          <p:nvSpPr>
            <p:cNvPr id="70" name="AutoShape 53">
              <a:extLst>
                <a:ext uri="{FF2B5EF4-FFF2-40B4-BE49-F238E27FC236}">
                  <a16:creationId xmlns:a16="http://schemas.microsoft.com/office/drawing/2014/main" id="{D4AA0F1B-B629-430E-9559-93E69222150D}"/>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4</a:t>
              </a:r>
              <a:endParaRPr lang="zh-CN" altLang="en-US" sz="2400" b="1" kern="0" dirty="0">
                <a:solidFill>
                  <a:srgbClr val="F2F2F2"/>
                </a:solidFill>
                <a:latin typeface="微软雅黑"/>
                <a:ea typeface="微软雅黑"/>
                <a:cs typeface="微软雅黑"/>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2</a:t>
            </a:fld>
            <a:endParaRPr lang="zh-CN" altLang="en-US"/>
          </a:p>
        </p:txBody>
      </p:sp>
      <p:grpSp>
        <p:nvGrpSpPr>
          <p:cNvPr id="20" name="Group 51">
            <a:extLst>
              <a:ext uri="{FF2B5EF4-FFF2-40B4-BE49-F238E27FC236}">
                <a16:creationId xmlns:a16="http://schemas.microsoft.com/office/drawing/2014/main" id="{820F2694-B6AB-4EE2-8B97-2AF2846D6CB8}"/>
              </a:ext>
            </a:extLst>
          </p:cNvPr>
          <p:cNvGrpSpPr>
            <a:grpSpLocks/>
          </p:cNvGrpSpPr>
          <p:nvPr/>
        </p:nvGrpSpPr>
        <p:grpSpPr bwMode="auto">
          <a:xfrm>
            <a:off x="3935760" y="4940972"/>
            <a:ext cx="3856037" cy="792163"/>
            <a:chOff x="1329" y="1795"/>
            <a:chExt cx="2429" cy="499"/>
          </a:xfrm>
          <a:solidFill>
            <a:srgbClr val="02409A"/>
          </a:solidFill>
        </p:grpSpPr>
        <p:sp>
          <p:nvSpPr>
            <p:cNvPr id="21" name="AutoShape 52">
              <a:extLst>
                <a:ext uri="{FF2B5EF4-FFF2-40B4-BE49-F238E27FC236}">
                  <a16:creationId xmlns:a16="http://schemas.microsoft.com/office/drawing/2014/main" id="{F832938B-6D86-4DB6-96A8-8F7A7025A5C5}"/>
                </a:ext>
              </a:extLst>
            </p:cNvPr>
            <p:cNvSpPr>
              <a:spLocks noChangeArrowheads="1"/>
            </p:cNvSpPr>
            <p:nvPr/>
          </p:nvSpPr>
          <p:spPr bwMode="gray">
            <a:xfrm>
              <a:off x="1536" y="1840"/>
              <a:ext cx="2222"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实验结果</a:t>
              </a:r>
            </a:p>
          </p:txBody>
        </p:sp>
        <p:sp>
          <p:nvSpPr>
            <p:cNvPr id="22" name="AutoShape 53">
              <a:extLst>
                <a:ext uri="{FF2B5EF4-FFF2-40B4-BE49-F238E27FC236}">
                  <a16:creationId xmlns:a16="http://schemas.microsoft.com/office/drawing/2014/main" id="{114A2E8A-4CC7-472D-AB9D-CBBD368FA449}"/>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5</a:t>
              </a:r>
              <a:endParaRPr lang="zh-CN" altLang="en-US" sz="2400" b="1" kern="0" dirty="0">
                <a:solidFill>
                  <a:srgbClr val="F2F2F2"/>
                </a:solidFill>
                <a:latin typeface="微软雅黑"/>
                <a:ea typeface="微软雅黑"/>
                <a:cs typeface="微软雅黑"/>
              </a:endParaRPr>
            </a:p>
          </p:txBody>
        </p:sp>
      </p:grpSp>
      <p:grpSp>
        <p:nvGrpSpPr>
          <p:cNvPr id="23" name="Group 51">
            <a:extLst>
              <a:ext uri="{FF2B5EF4-FFF2-40B4-BE49-F238E27FC236}">
                <a16:creationId xmlns:a16="http://schemas.microsoft.com/office/drawing/2014/main" id="{7E3B0CEA-B70B-4E40-A8D6-8EBB6E1F82B8}"/>
              </a:ext>
            </a:extLst>
          </p:cNvPr>
          <p:cNvGrpSpPr>
            <a:grpSpLocks/>
          </p:cNvGrpSpPr>
          <p:nvPr/>
        </p:nvGrpSpPr>
        <p:grpSpPr bwMode="auto">
          <a:xfrm>
            <a:off x="3935760" y="5949036"/>
            <a:ext cx="3856037" cy="792163"/>
            <a:chOff x="1329" y="1795"/>
            <a:chExt cx="2429" cy="499"/>
          </a:xfrm>
          <a:solidFill>
            <a:srgbClr val="02409A"/>
          </a:solidFill>
        </p:grpSpPr>
        <p:sp>
          <p:nvSpPr>
            <p:cNvPr id="24" name="AutoShape 52">
              <a:extLst>
                <a:ext uri="{FF2B5EF4-FFF2-40B4-BE49-F238E27FC236}">
                  <a16:creationId xmlns:a16="http://schemas.microsoft.com/office/drawing/2014/main" id="{317F43E9-EDEF-4C31-BE51-1A1724F21228}"/>
                </a:ext>
              </a:extLst>
            </p:cNvPr>
            <p:cNvSpPr>
              <a:spLocks noChangeArrowheads="1"/>
            </p:cNvSpPr>
            <p:nvPr/>
          </p:nvSpPr>
          <p:spPr bwMode="gray">
            <a:xfrm>
              <a:off x="1536" y="1840"/>
              <a:ext cx="2222"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总结</a:t>
              </a:r>
            </a:p>
          </p:txBody>
        </p:sp>
        <p:sp>
          <p:nvSpPr>
            <p:cNvPr id="25" name="AutoShape 53">
              <a:extLst>
                <a:ext uri="{FF2B5EF4-FFF2-40B4-BE49-F238E27FC236}">
                  <a16:creationId xmlns:a16="http://schemas.microsoft.com/office/drawing/2014/main" id="{FA902C83-7948-48BB-A6CB-0CE25BC07EC6}"/>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6</a:t>
              </a:r>
              <a:endParaRPr lang="zh-CN" altLang="en-US" sz="2400" b="1" kern="0" dirty="0">
                <a:solidFill>
                  <a:srgbClr val="F2F2F2"/>
                </a:solidFill>
                <a:latin typeface="微软雅黑"/>
                <a:ea typeface="微软雅黑"/>
                <a:cs typeface="微软雅黑"/>
              </a:endParaRPr>
            </a:p>
          </p:txBody>
        </p:sp>
      </p:grpSp>
    </p:spTree>
    <p:extLst>
      <p:ext uri="{BB962C8B-B14F-4D97-AF65-F5344CB8AC3E}">
        <p14:creationId xmlns:p14="http://schemas.microsoft.com/office/powerpoint/2010/main" val="2758079404"/>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25922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收敛性分析</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20</a:t>
            </a:fld>
            <a:endParaRPr lang="zh-CN" altLang="en-US"/>
          </a:p>
        </p:txBody>
      </p:sp>
      <p:sp>
        <p:nvSpPr>
          <p:cNvPr id="21" name="文本框 20">
            <a:extLst>
              <a:ext uri="{FF2B5EF4-FFF2-40B4-BE49-F238E27FC236}">
                <a16:creationId xmlns:a16="http://schemas.microsoft.com/office/drawing/2014/main" id="{96451CEB-053B-42B9-80D0-A213863E722A}"/>
              </a:ext>
            </a:extLst>
          </p:cNvPr>
          <p:cNvSpPr txBox="1"/>
          <p:nvPr/>
        </p:nvSpPr>
        <p:spPr>
          <a:xfrm>
            <a:off x="145851" y="979924"/>
            <a:ext cx="3745321" cy="461665"/>
          </a:xfrm>
          <a:prstGeom prst="rect">
            <a:avLst/>
          </a:prstGeom>
          <a:noFill/>
        </p:spPr>
        <p:txBody>
          <a:bodyPr wrap="none" rtlCol="0">
            <a:spAutoFit/>
          </a:bodyPr>
          <a:lstStyle/>
          <a:p>
            <a:r>
              <a:rPr lang="en-US" altLang="zh-CN" sz="2400" dirty="0"/>
              <a:t>[</a:t>
            </a:r>
            <a:r>
              <a:rPr lang="en-US" altLang="zh-CN" sz="2400" i="1" dirty="0"/>
              <a:t>k</a:t>
            </a:r>
            <a:r>
              <a:rPr lang="en-US" altLang="zh-CN" sz="2400" dirty="0"/>
              <a:t>] denotes iteration interval</a:t>
            </a:r>
            <a:endParaRPr lang="zh-CN" altLang="en-US" sz="2400" dirty="0"/>
          </a:p>
        </p:txBody>
      </p:sp>
      <p:pic>
        <p:nvPicPr>
          <p:cNvPr id="23" name="图片 22">
            <a:extLst>
              <a:ext uri="{FF2B5EF4-FFF2-40B4-BE49-F238E27FC236}">
                <a16:creationId xmlns:a16="http://schemas.microsoft.com/office/drawing/2014/main" id="{0D030371-F1F0-4254-8AC7-3D6566FD7E32}"/>
              </a:ext>
            </a:extLst>
          </p:cNvPr>
          <p:cNvPicPr>
            <a:picLocks noChangeAspect="1"/>
          </p:cNvPicPr>
          <p:nvPr/>
        </p:nvPicPr>
        <p:blipFill>
          <a:blip r:embed="rId3"/>
          <a:stretch>
            <a:fillRect/>
          </a:stretch>
        </p:blipFill>
        <p:spPr>
          <a:xfrm>
            <a:off x="3786461" y="1047447"/>
            <a:ext cx="1429213" cy="363360"/>
          </a:xfrm>
          <a:prstGeom prst="rect">
            <a:avLst/>
          </a:prstGeom>
        </p:spPr>
      </p:pic>
      <p:sp>
        <p:nvSpPr>
          <p:cNvPr id="24" name="文本框 23">
            <a:extLst>
              <a:ext uri="{FF2B5EF4-FFF2-40B4-BE49-F238E27FC236}">
                <a16:creationId xmlns:a16="http://schemas.microsoft.com/office/drawing/2014/main" id="{1398EFF9-DD44-4447-8FCA-E40D2AC60E32}"/>
              </a:ext>
            </a:extLst>
          </p:cNvPr>
          <p:cNvSpPr txBox="1"/>
          <p:nvPr/>
        </p:nvSpPr>
        <p:spPr>
          <a:xfrm>
            <a:off x="5212169" y="979923"/>
            <a:ext cx="6055697" cy="461665"/>
          </a:xfrm>
          <a:prstGeom prst="rect">
            <a:avLst/>
          </a:prstGeom>
          <a:noFill/>
        </p:spPr>
        <p:txBody>
          <a:bodyPr wrap="none" rtlCol="0">
            <a:spAutoFit/>
          </a:bodyPr>
          <a:lstStyle/>
          <a:p>
            <a:r>
              <a:rPr lang="en-US" altLang="zh-CN" sz="2400" dirty="0"/>
              <a:t>(denotes the integers contained in the interval)</a:t>
            </a:r>
            <a:endParaRPr lang="zh-CN" altLang="en-US" sz="2400" dirty="0"/>
          </a:p>
        </p:txBody>
      </p:sp>
      <p:pic>
        <p:nvPicPr>
          <p:cNvPr id="26" name="图片 25">
            <a:extLst>
              <a:ext uri="{FF2B5EF4-FFF2-40B4-BE49-F238E27FC236}">
                <a16:creationId xmlns:a16="http://schemas.microsoft.com/office/drawing/2014/main" id="{09073D3F-F192-4A3D-AE74-5B5EE5DF374C}"/>
              </a:ext>
            </a:extLst>
          </p:cNvPr>
          <p:cNvPicPr>
            <a:picLocks noChangeAspect="1"/>
          </p:cNvPicPr>
          <p:nvPr/>
        </p:nvPicPr>
        <p:blipFill>
          <a:blip r:embed="rId4"/>
          <a:stretch>
            <a:fillRect/>
          </a:stretch>
        </p:blipFill>
        <p:spPr>
          <a:xfrm>
            <a:off x="2052250" y="1495318"/>
            <a:ext cx="6921683" cy="1492374"/>
          </a:xfrm>
          <a:prstGeom prst="rect">
            <a:avLst/>
          </a:prstGeom>
        </p:spPr>
      </p:pic>
      <p:sp>
        <p:nvSpPr>
          <p:cNvPr id="27" name="文本框 26">
            <a:extLst>
              <a:ext uri="{FF2B5EF4-FFF2-40B4-BE49-F238E27FC236}">
                <a16:creationId xmlns:a16="http://schemas.microsoft.com/office/drawing/2014/main" id="{F526DC86-3B94-442E-B535-DE8D9077880A}"/>
              </a:ext>
            </a:extLst>
          </p:cNvPr>
          <p:cNvSpPr txBox="1"/>
          <p:nvPr/>
        </p:nvSpPr>
        <p:spPr>
          <a:xfrm>
            <a:off x="623392" y="3056182"/>
            <a:ext cx="2044919" cy="461665"/>
          </a:xfrm>
          <a:prstGeom prst="rect">
            <a:avLst/>
          </a:prstGeom>
          <a:noFill/>
        </p:spPr>
        <p:txBody>
          <a:bodyPr wrap="none" rtlCol="0">
            <a:spAutoFit/>
          </a:bodyPr>
          <a:lstStyle/>
          <a:p>
            <a:r>
              <a:rPr lang="en-US" altLang="zh-CN" sz="2400" dirty="0"/>
              <a:t>We define that</a:t>
            </a:r>
            <a:endParaRPr lang="zh-CN" altLang="en-US" sz="2400" dirty="0"/>
          </a:p>
        </p:txBody>
      </p:sp>
      <p:sp>
        <p:nvSpPr>
          <p:cNvPr id="28" name="文本框 27">
            <a:extLst>
              <a:ext uri="{FF2B5EF4-FFF2-40B4-BE49-F238E27FC236}">
                <a16:creationId xmlns:a16="http://schemas.microsoft.com/office/drawing/2014/main" id="{2216C135-7F22-42AD-B666-A4097995C393}"/>
              </a:ext>
            </a:extLst>
          </p:cNvPr>
          <p:cNvSpPr txBox="1"/>
          <p:nvPr/>
        </p:nvSpPr>
        <p:spPr>
          <a:xfrm>
            <a:off x="3534358" y="3053559"/>
            <a:ext cx="8033033" cy="461665"/>
          </a:xfrm>
          <a:prstGeom prst="rect">
            <a:avLst/>
          </a:prstGeom>
          <a:noFill/>
        </p:spPr>
        <p:txBody>
          <a:bodyPr wrap="none" rtlCol="0">
            <a:spAutoFit/>
          </a:bodyPr>
          <a:lstStyle/>
          <a:p>
            <a:r>
              <a:rPr lang="en-US" altLang="zh-CN" sz="2400" dirty="0"/>
              <a:t>is “synchronized” with w(</a:t>
            </a:r>
            <a:r>
              <a:rPr lang="en-US" altLang="zh-CN" sz="2400" i="1" dirty="0"/>
              <a:t>t</a:t>
            </a:r>
            <a:r>
              <a:rPr lang="en-US" altLang="zh-CN" sz="2400" dirty="0"/>
              <a:t>) at the beginning of each interval [</a:t>
            </a:r>
            <a:r>
              <a:rPr lang="en-US" altLang="zh-CN" sz="2400" i="1" dirty="0"/>
              <a:t>k</a:t>
            </a:r>
            <a:r>
              <a:rPr lang="en-US" altLang="zh-CN" sz="2400" dirty="0"/>
              <a:t>].</a:t>
            </a:r>
            <a:endParaRPr lang="zh-CN" altLang="en-US" sz="2400" dirty="0"/>
          </a:p>
        </p:txBody>
      </p:sp>
      <p:pic>
        <p:nvPicPr>
          <p:cNvPr id="30" name="图片 29">
            <a:extLst>
              <a:ext uri="{FF2B5EF4-FFF2-40B4-BE49-F238E27FC236}">
                <a16:creationId xmlns:a16="http://schemas.microsoft.com/office/drawing/2014/main" id="{7478B38E-9D7B-4715-8434-09F1C51D9568}"/>
              </a:ext>
            </a:extLst>
          </p:cNvPr>
          <p:cNvPicPr>
            <a:picLocks noChangeAspect="1"/>
          </p:cNvPicPr>
          <p:nvPr/>
        </p:nvPicPr>
        <p:blipFill>
          <a:blip r:embed="rId5"/>
          <a:stretch>
            <a:fillRect/>
          </a:stretch>
        </p:blipFill>
        <p:spPr>
          <a:xfrm>
            <a:off x="2693283" y="3093110"/>
            <a:ext cx="841075" cy="396369"/>
          </a:xfrm>
          <a:prstGeom prst="rect">
            <a:avLst/>
          </a:prstGeom>
        </p:spPr>
      </p:pic>
      <p:pic>
        <p:nvPicPr>
          <p:cNvPr id="3" name="图片 2">
            <a:extLst>
              <a:ext uri="{FF2B5EF4-FFF2-40B4-BE49-F238E27FC236}">
                <a16:creationId xmlns:a16="http://schemas.microsoft.com/office/drawing/2014/main" id="{F4CDDDF0-8556-4542-A7F2-49E9632FCCBB}"/>
              </a:ext>
            </a:extLst>
          </p:cNvPr>
          <p:cNvPicPr>
            <a:picLocks noChangeAspect="1"/>
          </p:cNvPicPr>
          <p:nvPr/>
        </p:nvPicPr>
        <p:blipFill>
          <a:blip r:embed="rId6"/>
          <a:stretch>
            <a:fillRect/>
          </a:stretch>
        </p:blipFill>
        <p:spPr>
          <a:xfrm>
            <a:off x="506796" y="3529030"/>
            <a:ext cx="6768752" cy="3206251"/>
          </a:xfrm>
          <a:prstGeom prst="rect">
            <a:avLst/>
          </a:prstGeom>
        </p:spPr>
      </p:pic>
      <p:sp>
        <p:nvSpPr>
          <p:cNvPr id="31" name="文本框 30">
            <a:extLst>
              <a:ext uri="{FF2B5EF4-FFF2-40B4-BE49-F238E27FC236}">
                <a16:creationId xmlns:a16="http://schemas.microsoft.com/office/drawing/2014/main" id="{FE47F27C-BCD0-4D6A-A6CF-1CA514814FD2}"/>
              </a:ext>
            </a:extLst>
          </p:cNvPr>
          <p:cNvSpPr txBox="1"/>
          <p:nvPr/>
        </p:nvSpPr>
        <p:spPr>
          <a:xfrm>
            <a:off x="7566155" y="4406529"/>
            <a:ext cx="3658309" cy="523220"/>
          </a:xfrm>
          <a:prstGeom prst="rect">
            <a:avLst/>
          </a:prstGeom>
          <a:noFill/>
        </p:spPr>
        <p:txBody>
          <a:bodyPr wrap="none" rtlCol="0">
            <a:spAutoFit/>
          </a:bodyPr>
          <a:lstStyle/>
          <a:p>
            <a:r>
              <a:rPr lang="en-US" altLang="zh-CN" sz="2800" dirty="0"/>
              <a:t>obtain the gap between</a:t>
            </a:r>
            <a:endParaRPr lang="zh-CN" altLang="en-US" sz="2800" dirty="0"/>
          </a:p>
        </p:txBody>
      </p:sp>
      <p:pic>
        <p:nvPicPr>
          <p:cNvPr id="32" name="图片 31">
            <a:extLst>
              <a:ext uri="{FF2B5EF4-FFF2-40B4-BE49-F238E27FC236}">
                <a16:creationId xmlns:a16="http://schemas.microsoft.com/office/drawing/2014/main" id="{493AEE2F-B5E5-4F7D-815F-4932FF72771A}"/>
              </a:ext>
            </a:extLst>
          </p:cNvPr>
          <p:cNvPicPr>
            <a:picLocks noChangeAspect="1"/>
          </p:cNvPicPr>
          <p:nvPr/>
        </p:nvPicPr>
        <p:blipFill rotWithShape="1">
          <a:blip r:embed="rId7"/>
          <a:srcRect t="8255"/>
          <a:stretch/>
        </p:blipFill>
        <p:spPr>
          <a:xfrm>
            <a:off x="7611253" y="5085184"/>
            <a:ext cx="3630915" cy="460229"/>
          </a:xfrm>
          <a:prstGeom prst="rect">
            <a:avLst/>
          </a:prstGeom>
        </p:spPr>
      </p:pic>
      <p:cxnSp>
        <p:nvCxnSpPr>
          <p:cNvPr id="33" name="直接连接符 32">
            <a:extLst>
              <a:ext uri="{FF2B5EF4-FFF2-40B4-BE49-F238E27FC236}">
                <a16:creationId xmlns:a16="http://schemas.microsoft.com/office/drawing/2014/main" id="{48498DE3-204B-4137-B87D-F21ACD1D404D}"/>
              </a:ext>
            </a:extLst>
          </p:cNvPr>
          <p:cNvCxnSpPr>
            <a:cxnSpLocks/>
          </p:cNvCxnSpPr>
          <p:nvPr/>
        </p:nvCxnSpPr>
        <p:spPr>
          <a:xfrm>
            <a:off x="155340" y="1441588"/>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直接连接符 33">
            <a:extLst>
              <a:ext uri="{FF2B5EF4-FFF2-40B4-BE49-F238E27FC236}">
                <a16:creationId xmlns:a16="http://schemas.microsoft.com/office/drawing/2014/main" id="{CD7595D5-E7DC-4DBE-9F7A-7C47B92AD3A9}"/>
              </a:ext>
            </a:extLst>
          </p:cNvPr>
          <p:cNvCxnSpPr>
            <a:cxnSpLocks/>
          </p:cNvCxnSpPr>
          <p:nvPr/>
        </p:nvCxnSpPr>
        <p:spPr>
          <a:xfrm>
            <a:off x="155340" y="3044607"/>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直接连接符 34">
            <a:extLst>
              <a:ext uri="{FF2B5EF4-FFF2-40B4-BE49-F238E27FC236}">
                <a16:creationId xmlns:a16="http://schemas.microsoft.com/office/drawing/2014/main" id="{13294AEF-073F-4A9D-8DE0-B4444A089F80}"/>
              </a:ext>
            </a:extLst>
          </p:cNvPr>
          <p:cNvCxnSpPr>
            <a:cxnSpLocks/>
          </p:cNvCxnSpPr>
          <p:nvPr/>
        </p:nvCxnSpPr>
        <p:spPr>
          <a:xfrm>
            <a:off x="155340" y="3573016"/>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088647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49C087-65F2-4B6B-A22D-2BF1CA2FA5D5}"/>
              </a:ext>
            </a:extLst>
          </p:cNvPr>
          <p:cNvPicPr>
            <a:picLocks noChangeAspect="1"/>
          </p:cNvPicPr>
          <p:nvPr/>
        </p:nvPicPr>
        <p:blipFill>
          <a:blip r:embed="rId3"/>
          <a:stretch>
            <a:fillRect/>
          </a:stretch>
        </p:blipFill>
        <p:spPr>
          <a:xfrm>
            <a:off x="670563" y="2854656"/>
            <a:ext cx="5738357" cy="632515"/>
          </a:xfrm>
          <a:prstGeom prst="rect">
            <a:avLst/>
          </a:prstGeom>
        </p:spPr>
      </p:pic>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2941212"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最后一波新符号</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21</a:t>
            </a:fld>
            <a:endParaRPr lang="zh-CN" altLang="en-US"/>
          </a:p>
        </p:txBody>
      </p:sp>
      <p:sp>
        <p:nvSpPr>
          <p:cNvPr id="8" name="文本框 7">
            <a:extLst>
              <a:ext uri="{FF2B5EF4-FFF2-40B4-BE49-F238E27FC236}">
                <a16:creationId xmlns:a16="http://schemas.microsoft.com/office/drawing/2014/main" id="{F3FE3C4F-F765-4D75-879B-AAE593B8B71C}"/>
              </a:ext>
            </a:extLst>
          </p:cNvPr>
          <p:cNvSpPr txBox="1"/>
          <p:nvPr/>
        </p:nvSpPr>
        <p:spPr>
          <a:xfrm>
            <a:off x="18525" y="973341"/>
            <a:ext cx="2231089" cy="523220"/>
          </a:xfrm>
          <a:prstGeom prst="rect">
            <a:avLst/>
          </a:prstGeom>
          <a:noFill/>
        </p:spPr>
        <p:txBody>
          <a:bodyPr wrap="square" rtlCol="0">
            <a:spAutoFit/>
          </a:bodyPr>
          <a:lstStyle/>
          <a:p>
            <a:r>
              <a:rPr lang="zh-CN" altLang="en-US" sz="2800" dirty="0"/>
              <a:t>核心思想</a:t>
            </a:r>
            <a:r>
              <a:rPr lang="zh-CN" altLang="en-US" sz="2800" spc="100" dirty="0">
                <a:solidFill>
                  <a:srgbClr val="FF0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800" dirty="0"/>
          </a:p>
        </p:txBody>
      </p:sp>
      <p:sp>
        <p:nvSpPr>
          <p:cNvPr id="9" name="文本框 8">
            <a:extLst>
              <a:ext uri="{FF2B5EF4-FFF2-40B4-BE49-F238E27FC236}">
                <a16:creationId xmlns:a16="http://schemas.microsoft.com/office/drawing/2014/main" id="{458D9338-C6AB-4B1E-B43A-4C71E8262A95}"/>
              </a:ext>
            </a:extLst>
          </p:cNvPr>
          <p:cNvSpPr txBox="1"/>
          <p:nvPr/>
        </p:nvSpPr>
        <p:spPr>
          <a:xfrm>
            <a:off x="1919536" y="1017040"/>
            <a:ext cx="3538982" cy="461665"/>
          </a:xfrm>
          <a:prstGeom prst="rect">
            <a:avLst/>
          </a:prstGeom>
          <a:noFill/>
        </p:spPr>
        <p:txBody>
          <a:bodyPr wrap="none" rtlCol="0">
            <a:spAutoFit/>
          </a:bodyPr>
          <a:lstStyle/>
          <a:p>
            <a:r>
              <a:rPr lang="zh-CN" altLang="en-US" sz="2400" dirty="0"/>
              <a:t>① </a:t>
            </a:r>
            <a:r>
              <a:rPr lang="en-US" altLang="zh-CN" sz="2400" dirty="0"/>
              <a:t>obtain the gap between</a:t>
            </a:r>
            <a:endParaRPr lang="zh-CN" altLang="en-US" sz="2400" dirty="0"/>
          </a:p>
        </p:txBody>
      </p:sp>
      <p:pic>
        <p:nvPicPr>
          <p:cNvPr id="10" name="图片 9">
            <a:extLst>
              <a:ext uri="{FF2B5EF4-FFF2-40B4-BE49-F238E27FC236}">
                <a16:creationId xmlns:a16="http://schemas.microsoft.com/office/drawing/2014/main" id="{4800B33B-39D4-493A-9865-FDDDCACD2736}"/>
              </a:ext>
            </a:extLst>
          </p:cNvPr>
          <p:cNvPicPr>
            <a:picLocks noChangeAspect="1"/>
          </p:cNvPicPr>
          <p:nvPr/>
        </p:nvPicPr>
        <p:blipFill rotWithShape="1">
          <a:blip r:embed="rId4"/>
          <a:srcRect t="8255"/>
          <a:stretch/>
        </p:blipFill>
        <p:spPr>
          <a:xfrm>
            <a:off x="5375920" y="1060306"/>
            <a:ext cx="3422310" cy="433788"/>
          </a:xfrm>
          <a:prstGeom prst="rect">
            <a:avLst/>
          </a:prstGeom>
        </p:spPr>
      </p:pic>
      <p:pic>
        <p:nvPicPr>
          <p:cNvPr id="3" name="图片 2">
            <a:extLst>
              <a:ext uri="{FF2B5EF4-FFF2-40B4-BE49-F238E27FC236}">
                <a16:creationId xmlns:a16="http://schemas.microsoft.com/office/drawing/2014/main" id="{D9DB79C5-BD49-45D2-ADBF-53811F271857}"/>
              </a:ext>
            </a:extLst>
          </p:cNvPr>
          <p:cNvPicPr>
            <a:picLocks noChangeAspect="1"/>
          </p:cNvPicPr>
          <p:nvPr/>
        </p:nvPicPr>
        <p:blipFill>
          <a:blip r:embed="rId5"/>
          <a:stretch>
            <a:fillRect/>
          </a:stretch>
        </p:blipFill>
        <p:spPr>
          <a:xfrm>
            <a:off x="576272" y="1595531"/>
            <a:ext cx="5976664" cy="1355128"/>
          </a:xfrm>
          <a:prstGeom prst="rect">
            <a:avLst/>
          </a:prstGeom>
        </p:spPr>
      </p:pic>
      <p:pic>
        <p:nvPicPr>
          <p:cNvPr id="11" name="图片 10">
            <a:extLst>
              <a:ext uri="{FF2B5EF4-FFF2-40B4-BE49-F238E27FC236}">
                <a16:creationId xmlns:a16="http://schemas.microsoft.com/office/drawing/2014/main" id="{AB0040BA-E0DF-473D-A158-3527361A5273}"/>
              </a:ext>
            </a:extLst>
          </p:cNvPr>
          <p:cNvPicPr>
            <a:picLocks noChangeAspect="1"/>
          </p:cNvPicPr>
          <p:nvPr/>
        </p:nvPicPr>
        <p:blipFill>
          <a:blip r:embed="rId6"/>
          <a:stretch>
            <a:fillRect/>
          </a:stretch>
        </p:blipFill>
        <p:spPr>
          <a:xfrm>
            <a:off x="571981" y="3487171"/>
            <a:ext cx="5670562" cy="389953"/>
          </a:xfrm>
          <a:prstGeom prst="rect">
            <a:avLst/>
          </a:prstGeom>
        </p:spPr>
      </p:pic>
      <p:sp>
        <p:nvSpPr>
          <p:cNvPr id="12" name="文本框 11">
            <a:extLst>
              <a:ext uri="{FF2B5EF4-FFF2-40B4-BE49-F238E27FC236}">
                <a16:creationId xmlns:a16="http://schemas.microsoft.com/office/drawing/2014/main" id="{E1F6BD75-E726-407D-B151-709F5EBB6C48}"/>
              </a:ext>
            </a:extLst>
          </p:cNvPr>
          <p:cNvSpPr txBox="1"/>
          <p:nvPr/>
        </p:nvSpPr>
        <p:spPr>
          <a:xfrm>
            <a:off x="6809873" y="2651071"/>
            <a:ext cx="3629263" cy="461665"/>
          </a:xfrm>
          <a:prstGeom prst="rect">
            <a:avLst/>
          </a:prstGeom>
          <a:noFill/>
        </p:spPr>
        <p:txBody>
          <a:bodyPr wrap="none" rtlCol="0">
            <a:spAutoFit/>
          </a:bodyPr>
          <a:lstStyle/>
          <a:p>
            <a:r>
              <a:rPr lang="en-US" altLang="zh-CN" sz="2400" dirty="0">
                <a:solidFill>
                  <a:srgbClr val="00B0F0"/>
                </a:solidFill>
              </a:rPr>
              <a:t>loss function characteristics</a:t>
            </a:r>
            <a:endParaRPr lang="zh-CN" altLang="en-US" sz="2400" dirty="0">
              <a:solidFill>
                <a:srgbClr val="00B0F0"/>
              </a:solidFill>
            </a:endParaRPr>
          </a:p>
        </p:txBody>
      </p:sp>
      <p:pic>
        <p:nvPicPr>
          <p:cNvPr id="14" name="图片 13">
            <a:extLst>
              <a:ext uri="{FF2B5EF4-FFF2-40B4-BE49-F238E27FC236}">
                <a16:creationId xmlns:a16="http://schemas.microsoft.com/office/drawing/2014/main" id="{4FDACB6E-C586-4E06-98DF-88002CD6B478}"/>
              </a:ext>
            </a:extLst>
          </p:cNvPr>
          <p:cNvPicPr>
            <a:picLocks noChangeAspect="1"/>
          </p:cNvPicPr>
          <p:nvPr/>
        </p:nvPicPr>
        <p:blipFill>
          <a:blip r:embed="rId7"/>
          <a:stretch>
            <a:fillRect/>
          </a:stretch>
        </p:blipFill>
        <p:spPr>
          <a:xfrm>
            <a:off x="312677" y="4278792"/>
            <a:ext cx="6237892" cy="1635494"/>
          </a:xfrm>
          <a:prstGeom prst="rect">
            <a:avLst/>
          </a:prstGeom>
        </p:spPr>
      </p:pic>
      <p:sp>
        <p:nvSpPr>
          <p:cNvPr id="15" name="文本框 14">
            <a:extLst>
              <a:ext uri="{FF2B5EF4-FFF2-40B4-BE49-F238E27FC236}">
                <a16:creationId xmlns:a16="http://schemas.microsoft.com/office/drawing/2014/main" id="{94C3217F-E01F-4EAE-8230-0D5EC3207962}"/>
              </a:ext>
            </a:extLst>
          </p:cNvPr>
          <p:cNvSpPr txBox="1"/>
          <p:nvPr/>
        </p:nvSpPr>
        <p:spPr>
          <a:xfrm>
            <a:off x="6809873" y="4920892"/>
            <a:ext cx="2256836" cy="461665"/>
          </a:xfrm>
          <a:prstGeom prst="rect">
            <a:avLst/>
          </a:prstGeom>
          <a:noFill/>
        </p:spPr>
        <p:txBody>
          <a:bodyPr wrap="none" rtlCol="0">
            <a:spAutoFit/>
          </a:bodyPr>
          <a:lstStyle/>
          <a:p>
            <a:r>
              <a:rPr lang="en-US" altLang="zh-CN" sz="2400" dirty="0">
                <a:solidFill>
                  <a:srgbClr val="00B0F0"/>
                </a:solidFill>
              </a:rPr>
              <a:t>data distribution</a:t>
            </a:r>
            <a:endParaRPr lang="zh-CN" altLang="en-US" sz="2400" dirty="0">
              <a:solidFill>
                <a:srgbClr val="00B0F0"/>
              </a:solidFill>
            </a:endParaRPr>
          </a:p>
        </p:txBody>
      </p:sp>
      <p:cxnSp>
        <p:nvCxnSpPr>
          <p:cNvPr id="21" name="直接连接符 20">
            <a:extLst>
              <a:ext uri="{FF2B5EF4-FFF2-40B4-BE49-F238E27FC236}">
                <a16:creationId xmlns:a16="http://schemas.microsoft.com/office/drawing/2014/main" id="{6B4E9888-A752-495E-886A-A6F54F5C7DBF}"/>
              </a:ext>
            </a:extLst>
          </p:cNvPr>
          <p:cNvCxnSpPr>
            <a:cxnSpLocks/>
          </p:cNvCxnSpPr>
          <p:nvPr/>
        </p:nvCxnSpPr>
        <p:spPr>
          <a:xfrm>
            <a:off x="155340" y="1590874"/>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21">
            <a:extLst>
              <a:ext uri="{FF2B5EF4-FFF2-40B4-BE49-F238E27FC236}">
                <a16:creationId xmlns:a16="http://schemas.microsoft.com/office/drawing/2014/main" id="{B5A1E996-4EE9-42B4-A64C-7D3013160E6D}"/>
              </a:ext>
            </a:extLst>
          </p:cNvPr>
          <p:cNvCxnSpPr>
            <a:cxnSpLocks/>
          </p:cNvCxnSpPr>
          <p:nvPr/>
        </p:nvCxnSpPr>
        <p:spPr>
          <a:xfrm>
            <a:off x="155340" y="4077072"/>
            <a:ext cx="6588732"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9545039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barn(inVertical)">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380689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First milestone</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9448800" y="6544023"/>
            <a:ext cx="2743200" cy="365125"/>
          </a:xfrm>
        </p:spPr>
        <p:txBody>
          <a:bodyPr/>
          <a:lstStyle/>
          <a:p>
            <a:fld id="{94B6E62B-4DEC-4954-AD3A-658470571C9E}" type="slidenum">
              <a:rPr lang="zh-CN" altLang="en-US" smtClean="0"/>
              <a:t>22</a:t>
            </a:fld>
            <a:endParaRPr lang="zh-CN" altLang="en-US" dirty="0"/>
          </a:p>
        </p:txBody>
      </p:sp>
      <p:sp>
        <p:nvSpPr>
          <p:cNvPr id="8" name="文本框 7">
            <a:extLst>
              <a:ext uri="{FF2B5EF4-FFF2-40B4-BE49-F238E27FC236}">
                <a16:creationId xmlns:a16="http://schemas.microsoft.com/office/drawing/2014/main" id="{F3FE3C4F-F765-4D75-879B-AAE593B8B71C}"/>
              </a:ext>
            </a:extLst>
          </p:cNvPr>
          <p:cNvSpPr txBox="1"/>
          <p:nvPr/>
        </p:nvSpPr>
        <p:spPr>
          <a:xfrm>
            <a:off x="18525" y="973341"/>
            <a:ext cx="2231089" cy="523220"/>
          </a:xfrm>
          <a:prstGeom prst="rect">
            <a:avLst/>
          </a:prstGeom>
          <a:noFill/>
        </p:spPr>
        <p:txBody>
          <a:bodyPr wrap="square" rtlCol="0">
            <a:spAutoFit/>
          </a:bodyPr>
          <a:lstStyle/>
          <a:p>
            <a:r>
              <a:rPr lang="zh-CN" altLang="en-US" sz="2800" dirty="0"/>
              <a:t>核心思想</a:t>
            </a:r>
            <a:r>
              <a:rPr lang="zh-CN" altLang="en-US" sz="2800" spc="100" dirty="0">
                <a:solidFill>
                  <a:srgbClr val="FF0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800" dirty="0"/>
          </a:p>
        </p:txBody>
      </p:sp>
      <p:sp>
        <p:nvSpPr>
          <p:cNvPr id="9" name="文本框 8">
            <a:extLst>
              <a:ext uri="{FF2B5EF4-FFF2-40B4-BE49-F238E27FC236}">
                <a16:creationId xmlns:a16="http://schemas.microsoft.com/office/drawing/2014/main" id="{458D9338-C6AB-4B1E-B43A-4C71E8262A95}"/>
              </a:ext>
            </a:extLst>
          </p:cNvPr>
          <p:cNvSpPr txBox="1"/>
          <p:nvPr/>
        </p:nvSpPr>
        <p:spPr>
          <a:xfrm>
            <a:off x="1919536" y="1017040"/>
            <a:ext cx="3538982" cy="461665"/>
          </a:xfrm>
          <a:prstGeom prst="rect">
            <a:avLst/>
          </a:prstGeom>
          <a:noFill/>
        </p:spPr>
        <p:txBody>
          <a:bodyPr wrap="none" rtlCol="0">
            <a:spAutoFit/>
          </a:bodyPr>
          <a:lstStyle/>
          <a:p>
            <a:r>
              <a:rPr lang="zh-CN" altLang="en-US" sz="2400" dirty="0"/>
              <a:t>① </a:t>
            </a:r>
            <a:r>
              <a:rPr lang="en-US" altLang="zh-CN" sz="2400" dirty="0"/>
              <a:t>obtain the gap between</a:t>
            </a:r>
            <a:endParaRPr lang="zh-CN" altLang="en-US" sz="2400" dirty="0"/>
          </a:p>
        </p:txBody>
      </p:sp>
      <p:pic>
        <p:nvPicPr>
          <p:cNvPr id="10" name="图片 9">
            <a:extLst>
              <a:ext uri="{FF2B5EF4-FFF2-40B4-BE49-F238E27FC236}">
                <a16:creationId xmlns:a16="http://schemas.microsoft.com/office/drawing/2014/main" id="{4800B33B-39D4-493A-9865-FDDDCACD2736}"/>
              </a:ext>
            </a:extLst>
          </p:cNvPr>
          <p:cNvPicPr>
            <a:picLocks noChangeAspect="1"/>
          </p:cNvPicPr>
          <p:nvPr/>
        </p:nvPicPr>
        <p:blipFill rotWithShape="1">
          <a:blip r:embed="rId3"/>
          <a:srcRect t="8255"/>
          <a:stretch/>
        </p:blipFill>
        <p:spPr>
          <a:xfrm>
            <a:off x="5375920" y="1060306"/>
            <a:ext cx="3422310" cy="433788"/>
          </a:xfrm>
          <a:prstGeom prst="rect">
            <a:avLst/>
          </a:prstGeom>
        </p:spPr>
      </p:pic>
      <p:pic>
        <p:nvPicPr>
          <p:cNvPr id="5" name="图片 4">
            <a:extLst>
              <a:ext uri="{FF2B5EF4-FFF2-40B4-BE49-F238E27FC236}">
                <a16:creationId xmlns:a16="http://schemas.microsoft.com/office/drawing/2014/main" id="{52ABB95B-9B98-4FD2-8F8F-F1D359C15E06}"/>
              </a:ext>
            </a:extLst>
          </p:cNvPr>
          <p:cNvPicPr>
            <a:picLocks noChangeAspect="1"/>
          </p:cNvPicPr>
          <p:nvPr/>
        </p:nvPicPr>
        <p:blipFill>
          <a:blip r:embed="rId4"/>
          <a:stretch>
            <a:fillRect/>
          </a:stretch>
        </p:blipFill>
        <p:spPr>
          <a:xfrm>
            <a:off x="191344" y="1570030"/>
            <a:ext cx="6348949" cy="2071048"/>
          </a:xfrm>
          <a:prstGeom prst="rect">
            <a:avLst/>
          </a:prstGeom>
        </p:spPr>
      </p:pic>
      <p:sp>
        <p:nvSpPr>
          <p:cNvPr id="7" name="文本框 6">
            <a:extLst>
              <a:ext uri="{FF2B5EF4-FFF2-40B4-BE49-F238E27FC236}">
                <a16:creationId xmlns:a16="http://schemas.microsoft.com/office/drawing/2014/main" id="{B90A23F8-B20A-4BD6-A722-72F1EA0B8F13}"/>
              </a:ext>
            </a:extLst>
          </p:cNvPr>
          <p:cNvSpPr txBox="1"/>
          <p:nvPr/>
        </p:nvSpPr>
        <p:spPr>
          <a:xfrm>
            <a:off x="6560770" y="1978392"/>
            <a:ext cx="1598515" cy="523220"/>
          </a:xfrm>
          <a:prstGeom prst="rect">
            <a:avLst/>
          </a:prstGeom>
          <a:noFill/>
        </p:spPr>
        <p:txBody>
          <a:bodyPr wrap="none" rtlCol="0">
            <a:spAutoFit/>
          </a:bodyPr>
          <a:lstStyle/>
          <a:p>
            <a:r>
              <a:rPr lang="en-US" altLang="zh-CN" sz="2800" b="1" dirty="0">
                <a:solidFill>
                  <a:srgbClr val="C00000"/>
                </a:solidFill>
              </a:rPr>
              <a:t>induction</a:t>
            </a:r>
            <a:endParaRPr lang="zh-CN" altLang="en-US" sz="2800" b="1" dirty="0">
              <a:solidFill>
                <a:srgbClr val="C00000"/>
              </a:solidFill>
            </a:endParaRPr>
          </a:p>
        </p:txBody>
      </p:sp>
      <p:pic>
        <p:nvPicPr>
          <p:cNvPr id="16" name="图片 15">
            <a:extLst>
              <a:ext uri="{FF2B5EF4-FFF2-40B4-BE49-F238E27FC236}">
                <a16:creationId xmlns:a16="http://schemas.microsoft.com/office/drawing/2014/main" id="{01107629-A1D0-4924-9431-DBA22F14443E}"/>
              </a:ext>
            </a:extLst>
          </p:cNvPr>
          <p:cNvPicPr>
            <a:picLocks noChangeAspect="1"/>
          </p:cNvPicPr>
          <p:nvPr/>
        </p:nvPicPr>
        <p:blipFill>
          <a:blip r:embed="rId5"/>
          <a:stretch>
            <a:fillRect/>
          </a:stretch>
        </p:blipFill>
        <p:spPr>
          <a:xfrm>
            <a:off x="191344" y="3732403"/>
            <a:ext cx="4824536" cy="736752"/>
          </a:xfrm>
          <a:prstGeom prst="rect">
            <a:avLst/>
          </a:prstGeom>
        </p:spPr>
      </p:pic>
      <p:pic>
        <p:nvPicPr>
          <p:cNvPr id="18" name="图片 17">
            <a:extLst>
              <a:ext uri="{FF2B5EF4-FFF2-40B4-BE49-F238E27FC236}">
                <a16:creationId xmlns:a16="http://schemas.microsoft.com/office/drawing/2014/main" id="{4DEB7F40-986C-4708-A98D-DF3200AFA5D6}"/>
              </a:ext>
            </a:extLst>
          </p:cNvPr>
          <p:cNvPicPr>
            <a:picLocks noChangeAspect="1"/>
          </p:cNvPicPr>
          <p:nvPr/>
        </p:nvPicPr>
        <p:blipFill>
          <a:blip r:embed="rId6"/>
          <a:stretch>
            <a:fillRect/>
          </a:stretch>
        </p:blipFill>
        <p:spPr>
          <a:xfrm>
            <a:off x="191344" y="4617387"/>
            <a:ext cx="5904656" cy="1968218"/>
          </a:xfrm>
          <a:prstGeom prst="rect">
            <a:avLst/>
          </a:prstGeom>
        </p:spPr>
      </p:pic>
      <p:sp>
        <p:nvSpPr>
          <p:cNvPr id="20" name="箭头: 右 19">
            <a:extLst>
              <a:ext uri="{FF2B5EF4-FFF2-40B4-BE49-F238E27FC236}">
                <a16:creationId xmlns:a16="http://schemas.microsoft.com/office/drawing/2014/main" id="{A49A4F81-1EDC-41B2-8FA2-D6995D0448D2}"/>
              </a:ext>
            </a:extLst>
          </p:cNvPr>
          <p:cNvSpPr/>
          <p:nvPr/>
        </p:nvSpPr>
        <p:spPr>
          <a:xfrm rot="18912827">
            <a:off x="5678383" y="4102494"/>
            <a:ext cx="1067875" cy="433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1903E70-645E-42A5-A8E0-EF7176A7066D}"/>
              </a:ext>
            </a:extLst>
          </p:cNvPr>
          <p:cNvPicPr>
            <a:picLocks noChangeAspect="1"/>
          </p:cNvPicPr>
          <p:nvPr/>
        </p:nvPicPr>
        <p:blipFill>
          <a:blip r:embed="rId7"/>
          <a:stretch>
            <a:fillRect/>
          </a:stretch>
        </p:blipFill>
        <p:spPr>
          <a:xfrm>
            <a:off x="6114695" y="3217372"/>
            <a:ext cx="5998729" cy="542320"/>
          </a:xfrm>
          <a:prstGeom prst="rect">
            <a:avLst/>
          </a:prstGeom>
        </p:spPr>
      </p:pic>
      <p:pic>
        <p:nvPicPr>
          <p:cNvPr id="24" name="图片 23">
            <a:extLst>
              <a:ext uri="{FF2B5EF4-FFF2-40B4-BE49-F238E27FC236}">
                <a16:creationId xmlns:a16="http://schemas.microsoft.com/office/drawing/2014/main" id="{B9205F40-BB07-4A6C-A5EC-4EF36F019080}"/>
              </a:ext>
            </a:extLst>
          </p:cNvPr>
          <p:cNvPicPr>
            <a:picLocks noChangeAspect="1"/>
          </p:cNvPicPr>
          <p:nvPr/>
        </p:nvPicPr>
        <p:blipFill>
          <a:blip r:embed="rId8"/>
          <a:stretch>
            <a:fillRect/>
          </a:stretch>
        </p:blipFill>
        <p:spPr>
          <a:xfrm>
            <a:off x="6384032" y="4401692"/>
            <a:ext cx="5428151" cy="2428657"/>
          </a:xfrm>
          <a:prstGeom prst="rect">
            <a:avLst/>
          </a:prstGeom>
        </p:spPr>
      </p:pic>
      <p:cxnSp>
        <p:nvCxnSpPr>
          <p:cNvPr id="29" name="直接连接符 28">
            <a:extLst>
              <a:ext uri="{FF2B5EF4-FFF2-40B4-BE49-F238E27FC236}">
                <a16:creationId xmlns:a16="http://schemas.microsoft.com/office/drawing/2014/main" id="{BB1F8A79-D13B-44C1-BA63-BFCB0AABCE12}"/>
              </a:ext>
            </a:extLst>
          </p:cNvPr>
          <p:cNvCxnSpPr>
            <a:cxnSpLocks/>
          </p:cNvCxnSpPr>
          <p:nvPr/>
        </p:nvCxnSpPr>
        <p:spPr>
          <a:xfrm>
            <a:off x="155340" y="1494094"/>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直接连接符 29">
            <a:extLst>
              <a:ext uri="{FF2B5EF4-FFF2-40B4-BE49-F238E27FC236}">
                <a16:creationId xmlns:a16="http://schemas.microsoft.com/office/drawing/2014/main" id="{9E3AF99E-F2C7-42D2-9CEF-074C0675B323}"/>
              </a:ext>
            </a:extLst>
          </p:cNvPr>
          <p:cNvCxnSpPr>
            <a:cxnSpLocks/>
          </p:cNvCxnSpPr>
          <p:nvPr/>
        </p:nvCxnSpPr>
        <p:spPr>
          <a:xfrm>
            <a:off x="155340" y="4469155"/>
            <a:ext cx="5364596"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矩形: 圆角 25">
            <a:extLst>
              <a:ext uri="{FF2B5EF4-FFF2-40B4-BE49-F238E27FC236}">
                <a16:creationId xmlns:a16="http://schemas.microsoft.com/office/drawing/2014/main" id="{8E6E6F5B-23C1-4ED3-A5ED-74523CB1AFB5}"/>
              </a:ext>
            </a:extLst>
          </p:cNvPr>
          <p:cNvSpPr/>
          <p:nvPr/>
        </p:nvSpPr>
        <p:spPr>
          <a:xfrm>
            <a:off x="6096000" y="3068690"/>
            <a:ext cx="6017424" cy="79185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F2D6250-BA0A-470C-91E9-B9BD00C00886}"/>
              </a:ext>
            </a:extLst>
          </p:cNvPr>
          <p:cNvSpPr/>
          <p:nvPr/>
        </p:nvSpPr>
        <p:spPr>
          <a:xfrm>
            <a:off x="6540293" y="1927882"/>
            <a:ext cx="1598515" cy="603347"/>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88AC8156-D559-4A85-98A0-1B04FA36A9D4}"/>
              </a:ext>
            </a:extLst>
          </p:cNvPr>
          <p:cNvCxnSpPr>
            <a:cxnSpLocks/>
          </p:cNvCxnSpPr>
          <p:nvPr/>
        </p:nvCxnSpPr>
        <p:spPr>
          <a:xfrm>
            <a:off x="155340" y="3641078"/>
            <a:ext cx="5364596"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连接符 30">
            <a:extLst>
              <a:ext uri="{FF2B5EF4-FFF2-40B4-BE49-F238E27FC236}">
                <a16:creationId xmlns:a16="http://schemas.microsoft.com/office/drawing/2014/main" id="{96F14BBD-B172-4F1F-BD03-28EDA1A7DEF6}"/>
              </a:ext>
            </a:extLst>
          </p:cNvPr>
          <p:cNvCxnSpPr/>
          <p:nvPr/>
        </p:nvCxnSpPr>
        <p:spPr>
          <a:xfrm>
            <a:off x="6240016" y="4617387"/>
            <a:ext cx="0" cy="212398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797958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500"/>
                                        <p:tgtEl>
                                          <p:spTgt spid="22"/>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down)">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arn(inVertical)">
                                      <p:cBhvr>
                                        <p:cTn id="66" dur="500"/>
                                        <p:tgtEl>
                                          <p:spTgt spid="24"/>
                                        </p:tgtEl>
                                      </p:cBhvr>
                                    </p:animEffect>
                                  </p:childTnLst>
                                </p:cTn>
                              </p:par>
                              <p:par>
                                <p:cTn id="67" presetID="16" presetClass="entr" presetSubtype="21"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barn(inVertical)">
                                      <p:cBhvr>
                                        <p:cTn id="6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P spid="20" grpId="0" animBg="1"/>
      <p:bldP spid="26"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243874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收敛性分析</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23</a:t>
            </a:fld>
            <a:endParaRPr lang="zh-CN" altLang="en-US"/>
          </a:p>
        </p:txBody>
      </p:sp>
      <p:sp>
        <p:nvSpPr>
          <p:cNvPr id="8" name="文本框 7">
            <a:extLst>
              <a:ext uri="{FF2B5EF4-FFF2-40B4-BE49-F238E27FC236}">
                <a16:creationId xmlns:a16="http://schemas.microsoft.com/office/drawing/2014/main" id="{290342E1-DA71-47A5-80F8-65FB2448D6A9}"/>
              </a:ext>
            </a:extLst>
          </p:cNvPr>
          <p:cNvSpPr txBox="1"/>
          <p:nvPr/>
        </p:nvSpPr>
        <p:spPr>
          <a:xfrm>
            <a:off x="179342" y="910579"/>
            <a:ext cx="1954381" cy="523220"/>
          </a:xfrm>
          <a:prstGeom prst="rect">
            <a:avLst/>
          </a:prstGeom>
          <a:noFill/>
        </p:spPr>
        <p:txBody>
          <a:bodyPr wrap="none" rtlCol="0">
            <a:spAutoFit/>
          </a:bodyPr>
          <a:lstStyle/>
          <a:p>
            <a:r>
              <a:rPr lang="zh-CN" altLang="en-US" sz="2800" dirty="0"/>
              <a:t>核心思想</a:t>
            </a:r>
            <a:r>
              <a:rPr lang="zh-CN" altLang="en-US" sz="2800" spc="100" dirty="0">
                <a:solidFill>
                  <a:srgbClr val="FF0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800" dirty="0"/>
          </a:p>
        </p:txBody>
      </p:sp>
      <p:sp>
        <p:nvSpPr>
          <p:cNvPr id="9" name="文本框 8">
            <a:extLst>
              <a:ext uri="{FF2B5EF4-FFF2-40B4-BE49-F238E27FC236}">
                <a16:creationId xmlns:a16="http://schemas.microsoft.com/office/drawing/2014/main" id="{87B81576-D8B0-4CFF-BF24-8C0DDFF9BE3C}"/>
              </a:ext>
            </a:extLst>
          </p:cNvPr>
          <p:cNvSpPr txBox="1"/>
          <p:nvPr/>
        </p:nvSpPr>
        <p:spPr>
          <a:xfrm>
            <a:off x="2139875" y="925349"/>
            <a:ext cx="3538982" cy="461665"/>
          </a:xfrm>
          <a:prstGeom prst="rect">
            <a:avLst/>
          </a:prstGeom>
          <a:noFill/>
        </p:spPr>
        <p:txBody>
          <a:bodyPr wrap="none" rtlCol="0">
            <a:spAutoFit/>
          </a:bodyPr>
          <a:lstStyle/>
          <a:p>
            <a:r>
              <a:rPr lang="zh-CN" altLang="en-US" sz="2400" dirty="0"/>
              <a:t>① </a:t>
            </a:r>
            <a:r>
              <a:rPr lang="en-US" altLang="zh-CN" sz="2400" dirty="0"/>
              <a:t>obtain the gap between</a:t>
            </a:r>
            <a:endParaRPr lang="zh-CN" altLang="en-US" sz="2400" dirty="0"/>
          </a:p>
        </p:txBody>
      </p:sp>
      <p:pic>
        <p:nvPicPr>
          <p:cNvPr id="10" name="图片 9">
            <a:extLst>
              <a:ext uri="{FF2B5EF4-FFF2-40B4-BE49-F238E27FC236}">
                <a16:creationId xmlns:a16="http://schemas.microsoft.com/office/drawing/2014/main" id="{BF981F59-E986-4C5D-97A8-6BB1B60AA630}"/>
              </a:ext>
            </a:extLst>
          </p:cNvPr>
          <p:cNvPicPr>
            <a:picLocks noChangeAspect="1"/>
          </p:cNvPicPr>
          <p:nvPr/>
        </p:nvPicPr>
        <p:blipFill rotWithShape="1">
          <a:blip r:embed="rId3"/>
          <a:srcRect t="8255"/>
          <a:stretch/>
        </p:blipFill>
        <p:spPr>
          <a:xfrm>
            <a:off x="5589581" y="944521"/>
            <a:ext cx="3332559" cy="422412"/>
          </a:xfrm>
          <a:prstGeom prst="rect">
            <a:avLst/>
          </a:prstGeom>
        </p:spPr>
      </p:pic>
      <p:sp>
        <p:nvSpPr>
          <p:cNvPr id="11" name="文本框 10">
            <a:extLst>
              <a:ext uri="{FF2B5EF4-FFF2-40B4-BE49-F238E27FC236}">
                <a16:creationId xmlns:a16="http://schemas.microsoft.com/office/drawing/2014/main" id="{67FD2A87-B32E-4112-93C3-98EA66271578}"/>
              </a:ext>
            </a:extLst>
          </p:cNvPr>
          <p:cNvSpPr txBox="1"/>
          <p:nvPr/>
        </p:nvSpPr>
        <p:spPr>
          <a:xfrm>
            <a:off x="2133723" y="1335243"/>
            <a:ext cx="3956789" cy="461665"/>
          </a:xfrm>
          <a:prstGeom prst="rect">
            <a:avLst/>
          </a:prstGeom>
          <a:noFill/>
        </p:spPr>
        <p:txBody>
          <a:bodyPr wrap="none" rtlCol="0">
            <a:spAutoFit/>
          </a:bodyPr>
          <a:lstStyle/>
          <a:p>
            <a:r>
              <a:rPr lang="zh-CN" altLang="en-US" sz="2400" dirty="0"/>
              <a:t>② </a:t>
            </a:r>
            <a:r>
              <a:rPr lang="en-US" altLang="zh-CN" sz="2400" dirty="0"/>
              <a:t>analyze the convergence of</a:t>
            </a:r>
            <a:endParaRPr lang="zh-CN" altLang="en-US" sz="2400" dirty="0"/>
          </a:p>
        </p:txBody>
      </p:sp>
      <p:pic>
        <p:nvPicPr>
          <p:cNvPr id="12" name="图片 11">
            <a:extLst>
              <a:ext uri="{FF2B5EF4-FFF2-40B4-BE49-F238E27FC236}">
                <a16:creationId xmlns:a16="http://schemas.microsoft.com/office/drawing/2014/main" id="{53C54716-6FA9-41D6-8D43-D77838D6B4FC}"/>
              </a:ext>
            </a:extLst>
          </p:cNvPr>
          <p:cNvPicPr>
            <a:picLocks noChangeAspect="1"/>
          </p:cNvPicPr>
          <p:nvPr/>
        </p:nvPicPr>
        <p:blipFill>
          <a:blip r:embed="rId4"/>
          <a:stretch>
            <a:fillRect/>
          </a:stretch>
        </p:blipFill>
        <p:spPr>
          <a:xfrm>
            <a:off x="6067659" y="1387014"/>
            <a:ext cx="1380000" cy="443572"/>
          </a:xfrm>
          <a:prstGeom prst="rect">
            <a:avLst/>
          </a:prstGeom>
        </p:spPr>
      </p:pic>
      <p:sp>
        <p:nvSpPr>
          <p:cNvPr id="13" name="文本框 12">
            <a:extLst>
              <a:ext uri="{FF2B5EF4-FFF2-40B4-BE49-F238E27FC236}">
                <a16:creationId xmlns:a16="http://schemas.microsoft.com/office/drawing/2014/main" id="{7261F9EC-5D6B-453F-B864-E10974A06B90}"/>
              </a:ext>
            </a:extLst>
          </p:cNvPr>
          <p:cNvSpPr txBox="1"/>
          <p:nvPr/>
        </p:nvSpPr>
        <p:spPr>
          <a:xfrm>
            <a:off x="2135560" y="1754380"/>
            <a:ext cx="492443" cy="461665"/>
          </a:xfrm>
          <a:prstGeom prst="rect">
            <a:avLst/>
          </a:prstGeom>
          <a:noFill/>
        </p:spPr>
        <p:txBody>
          <a:bodyPr wrap="none" rtlCol="0">
            <a:spAutoFit/>
          </a:bodyPr>
          <a:lstStyle/>
          <a:p>
            <a:r>
              <a:rPr lang="zh-CN" altLang="en-US" sz="2400" dirty="0"/>
              <a:t>③</a:t>
            </a:r>
          </a:p>
        </p:txBody>
      </p:sp>
      <p:pic>
        <p:nvPicPr>
          <p:cNvPr id="14" name="图片 13">
            <a:extLst>
              <a:ext uri="{FF2B5EF4-FFF2-40B4-BE49-F238E27FC236}">
                <a16:creationId xmlns:a16="http://schemas.microsoft.com/office/drawing/2014/main" id="{E4F74D42-03C6-4AE6-981C-A0B85CD46E97}"/>
              </a:ext>
            </a:extLst>
          </p:cNvPr>
          <p:cNvPicPr>
            <a:picLocks noChangeAspect="1"/>
          </p:cNvPicPr>
          <p:nvPr/>
        </p:nvPicPr>
        <p:blipFill rotWithShape="1">
          <a:blip r:embed="rId5"/>
          <a:srcRect l="2870" t="9773"/>
          <a:stretch/>
        </p:blipFill>
        <p:spPr>
          <a:xfrm>
            <a:off x="2567608" y="1830586"/>
            <a:ext cx="1898288" cy="364099"/>
          </a:xfrm>
          <a:prstGeom prst="rect">
            <a:avLst/>
          </a:prstGeom>
        </p:spPr>
      </p:pic>
      <p:sp>
        <p:nvSpPr>
          <p:cNvPr id="15" name="箭头: 右 14">
            <a:extLst>
              <a:ext uri="{FF2B5EF4-FFF2-40B4-BE49-F238E27FC236}">
                <a16:creationId xmlns:a16="http://schemas.microsoft.com/office/drawing/2014/main" id="{A0CA8A7E-4D9D-4BF5-9A01-53F6A1974E17}"/>
              </a:ext>
            </a:extLst>
          </p:cNvPr>
          <p:cNvSpPr/>
          <p:nvPr/>
        </p:nvSpPr>
        <p:spPr>
          <a:xfrm>
            <a:off x="4532933" y="1888068"/>
            <a:ext cx="554955" cy="24347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F8EB8625-3CF8-4ACA-9821-0950AF9649CD}"/>
              </a:ext>
            </a:extLst>
          </p:cNvPr>
          <p:cNvPicPr>
            <a:picLocks noChangeAspect="1"/>
          </p:cNvPicPr>
          <p:nvPr/>
        </p:nvPicPr>
        <p:blipFill>
          <a:blip r:embed="rId6"/>
          <a:stretch>
            <a:fillRect/>
          </a:stretch>
        </p:blipFill>
        <p:spPr>
          <a:xfrm>
            <a:off x="5164953" y="1820383"/>
            <a:ext cx="1898288" cy="402939"/>
          </a:xfrm>
          <a:prstGeom prst="rect">
            <a:avLst/>
          </a:prstGeom>
        </p:spPr>
      </p:pic>
      <p:sp>
        <p:nvSpPr>
          <p:cNvPr id="17" name="文本框 16">
            <a:extLst>
              <a:ext uri="{FF2B5EF4-FFF2-40B4-BE49-F238E27FC236}">
                <a16:creationId xmlns:a16="http://schemas.microsoft.com/office/drawing/2014/main" id="{CD599E35-DB81-4A45-ACB6-0688DF24359F}"/>
              </a:ext>
            </a:extLst>
          </p:cNvPr>
          <p:cNvSpPr txBox="1"/>
          <p:nvPr/>
        </p:nvSpPr>
        <p:spPr>
          <a:xfrm>
            <a:off x="7428255" y="1347190"/>
            <a:ext cx="3046219" cy="461665"/>
          </a:xfrm>
          <a:prstGeom prst="rect">
            <a:avLst/>
          </a:prstGeom>
          <a:noFill/>
        </p:spPr>
        <p:txBody>
          <a:bodyPr wrap="none" rtlCol="0">
            <a:spAutoFit/>
          </a:bodyPr>
          <a:lstStyle/>
          <a:p>
            <a:r>
              <a:rPr lang="en-US" altLang="zh-CN" sz="2400" dirty="0"/>
              <a:t>within each interval [</a:t>
            </a:r>
            <a:r>
              <a:rPr lang="en-US" altLang="zh-CN" sz="2400" i="1" dirty="0"/>
              <a:t>k</a:t>
            </a:r>
            <a:r>
              <a:rPr lang="en-US" altLang="zh-CN" sz="2400" dirty="0"/>
              <a:t>]</a:t>
            </a:r>
            <a:endParaRPr lang="zh-CN" altLang="en-US" sz="2400" dirty="0"/>
          </a:p>
        </p:txBody>
      </p:sp>
      <p:cxnSp>
        <p:nvCxnSpPr>
          <p:cNvPr id="18" name="直接连接符 17">
            <a:extLst>
              <a:ext uri="{FF2B5EF4-FFF2-40B4-BE49-F238E27FC236}">
                <a16:creationId xmlns:a16="http://schemas.microsoft.com/office/drawing/2014/main" id="{68D67760-659C-475C-819B-9CFAEB04347A}"/>
              </a:ext>
            </a:extLst>
          </p:cNvPr>
          <p:cNvCxnSpPr>
            <a:cxnSpLocks/>
          </p:cNvCxnSpPr>
          <p:nvPr/>
        </p:nvCxnSpPr>
        <p:spPr>
          <a:xfrm>
            <a:off x="126999" y="2224700"/>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图片 2">
            <a:extLst>
              <a:ext uri="{FF2B5EF4-FFF2-40B4-BE49-F238E27FC236}">
                <a16:creationId xmlns:a16="http://schemas.microsoft.com/office/drawing/2014/main" id="{0E4C621A-951B-4A45-A9D1-DD768A41B4CB}"/>
              </a:ext>
            </a:extLst>
          </p:cNvPr>
          <p:cNvPicPr>
            <a:picLocks noChangeAspect="1"/>
          </p:cNvPicPr>
          <p:nvPr/>
        </p:nvPicPr>
        <p:blipFill>
          <a:blip r:embed="rId7"/>
          <a:stretch>
            <a:fillRect/>
          </a:stretch>
        </p:blipFill>
        <p:spPr>
          <a:xfrm>
            <a:off x="0" y="2324624"/>
            <a:ext cx="6893060" cy="3985710"/>
          </a:xfrm>
          <a:prstGeom prst="rect">
            <a:avLst/>
          </a:prstGeom>
        </p:spPr>
      </p:pic>
      <p:pic>
        <p:nvPicPr>
          <p:cNvPr id="6" name="图片 5">
            <a:extLst>
              <a:ext uri="{FF2B5EF4-FFF2-40B4-BE49-F238E27FC236}">
                <a16:creationId xmlns:a16="http://schemas.microsoft.com/office/drawing/2014/main" id="{9D869A7A-DC7E-4986-A1F6-0A9C106C2F8C}"/>
              </a:ext>
            </a:extLst>
          </p:cNvPr>
          <p:cNvPicPr>
            <a:picLocks noChangeAspect="1"/>
          </p:cNvPicPr>
          <p:nvPr/>
        </p:nvPicPr>
        <p:blipFill>
          <a:blip r:embed="rId8"/>
          <a:stretch>
            <a:fillRect/>
          </a:stretch>
        </p:blipFill>
        <p:spPr>
          <a:xfrm>
            <a:off x="7428255" y="2492896"/>
            <a:ext cx="4697013" cy="1621688"/>
          </a:xfrm>
          <a:prstGeom prst="rect">
            <a:avLst/>
          </a:prstGeom>
        </p:spPr>
      </p:pic>
      <p:pic>
        <p:nvPicPr>
          <p:cNvPr id="20" name="图片 19">
            <a:extLst>
              <a:ext uri="{FF2B5EF4-FFF2-40B4-BE49-F238E27FC236}">
                <a16:creationId xmlns:a16="http://schemas.microsoft.com/office/drawing/2014/main" id="{3E0BF393-CA7A-412F-A27A-5796D231FF67}"/>
              </a:ext>
            </a:extLst>
          </p:cNvPr>
          <p:cNvPicPr>
            <a:picLocks noChangeAspect="1"/>
          </p:cNvPicPr>
          <p:nvPr/>
        </p:nvPicPr>
        <p:blipFill>
          <a:blip r:embed="rId9"/>
          <a:stretch>
            <a:fillRect/>
          </a:stretch>
        </p:blipFill>
        <p:spPr>
          <a:xfrm>
            <a:off x="7179499" y="4406733"/>
            <a:ext cx="5014395" cy="1882303"/>
          </a:xfrm>
          <a:prstGeom prst="rect">
            <a:avLst/>
          </a:prstGeom>
        </p:spPr>
      </p:pic>
      <p:cxnSp>
        <p:nvCxnSpPr>
          <p:cNvPr id="22" name="直接连接符 21">
            <a:extLst>
              <a:ext uri="{FF2B5EF4-FFF2-40B4-BE49-F238E27FC236}">
                <a16:creationId xmlns:a16="http://schemas.microsoft.com/office/drawing/2014/main" id="{D1BB7954-44A1-429C-9463-F05FDD9AF908}"/>
              </a:ext>
            </a:extLst>
          </p:cNvPr>
          <p:cNvCxnSpPr/>
          <p:nvPr/>
        </p:nvCxnSpPr>
        <p:spPr>
          <a:xfrm>
            <a:off x="7063241" y="2420888"/>
            <a:ext cx="0" cy="403244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0C7A88ED-6906-489F-ADA3-0A37E6E5344B}"/>
              </a:ext>
            </a:extLst>
          </p:cNvPr>
          <p:cNvCxnSpPr/>
          <p:nvPr/>
        </p:nvCxnSpPr>
        <p:spPr>
          <a:xfrm>
            <a:off x="7063241" y="4221088"/>
            <a:ext cx="5128759"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5748330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Vertical)">
                                      <p:cBhvr>
                                        <p:cTn id="29" dur="500"/>
                                        <p:tgtEl>
                                          <p:spTgt spid="20"/>
                                        </p:tgtEl>
                                      </p:cBhvr>
                                    </p:animEffect>
                                  </p:childTnLst>
                                </p:cTn>
                              </p:par>
                              <p:par>
                                <p:cTn id="30" presetID="16" presetClass="entr" presetSubtype="21"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243874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收敛性分析</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24</a:t>
            </a:fld>
            <a:endParaRPr lang="zh-CN" altLang="en-US"/>
          </a:p>
        </p:txBody>
      </p:sp>
      <p:cxnSp>
        <p:nvCxnSpPr>
          <p:cNvPr id="18" name="直接连接符 17">
            <a:extLst>
              <a:ext uri="{FF2B5EF4-FFF2-40B4-BE49-F238E27FC236}">
                <a16:creationId xmlns:a16="http://schemas.microsoft.com/office/drawing/2014/main" id="{68D67760-659C-475C-819B-9CFAEB04347A}"/>
              </a:ext>
            </a:extLst>
          </p:cNvPr>
          <p:cNvCxnSpPr>
            <a:cxnSpLocks/>
          </p:cNvCxnSpPr>
          <p:nvPr/>
        </p:nvCxnSpPr>
        <p:spPr>
          <a:xfrm>
            <a:off x="179342" y="1435177"/>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文本框 1">
            <a:extLst>
              <a:ext uri="{FF2B5EF4-FFF2-40B4-BE49-F238E27FC236}">
                <a16:creationId xmlns:a16="http://schemas.microsoft.com/office/drawing/2014/main" id="{647F75B6-A580-4534-B2E8-E7C09A840F24}"/>
              </a:ext>
            </a:extLst>
          </p:cNvPr>
          <p:cNvSpPr txBox="1"/>
          <p:nvPr/>
        </p:nvSpPr>
        <p:spPr>
          <a:xfrm>
            <a:off x="179342" y="910579"/>
            <a:ext cx="1954381" cy="523220"/>
          </a:xfrm>
          <a:prstGeom prst="rect">
            <a:avLst/>
          </a:prstGeom>
          <a:noFill/>
        </p:spPr>
        <p:txBody>
          <a:bodyPr wrap="none" rtlCol="0">
            <a:spAutoFit/>
          </a:bodyPr>
          <a:lstStyle/>
          <a:p>
            <a:r>
              <a:rPr lang="zh-CN" altLang="en-US" sz="2800" dirty="0"/>
              <a:t>核心思想</a:t>
            </a:r>
            <a:r>
              <a:rPr lang="zh-CN" altLang="en-US" sz="2800" spc="100" dirty="0">
                <a:solidFill>
                  <a:srgbClr val="FF0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800" dirty="0"/>
          </a:p>
        </p:txBody>
      </p:sp>
      <p:sp>
        <p:nvSpPr>
          <p:cNvPr id="3" name="文本框 2">
            <a:extLst>
              <a:ext uri="{FF2B5EF4-FFF2-40B4-BE49-F238E27FC236}">
                <a16:creationId xmlns:a16="http://schemas.microsoft.com/office/drawing/2014/main" id="{2D4E1BA8-3C09-4FE7-913B-A990F1D09D01}"/>
              </a:ext>
            </a:extLst>
          </p:cNvPr>
          <p:cNvSpPr txBox="1"/>
          <p:nvPr/>
        </p:nvSpPr>
        <p:spPr>
          <a:xfrm>
            <a:off x="2079410" y="922194"/>
            <a:ext cx="492443" cy="461665"/>
          </a:xfrm>
          <a:prstGeom prst="rect">
            <a:avLst/>
          </a:prstGeom>
          <a:noFill/>
        </p:spPr>
        <p:txBody>
          <a:bodyPr wrap="none" rtlCol="0">
            <a:spAutoFit/>
          </a:bodyPr>
          <a:lstStyle/>
          <a:p>
            <a:r>
              <a:rPr lang="zh-CN" altLang="en-US" sz="2400" dirty="0"/>
              <a:t>③</a:t>
            </a:r>
          </a:p>
        </p:txBody>
      </p:sp>
      <p:pic>
        <p:nvPicPr>
          <p:cNvPr id="5" name="图片 4">
            <a:extLst>
              <a:ext uri="{FF2B5EF4-FFF2-40B4-BE49-F238E27FC236}">
                <a16:creationId xmlns:a16="http://schemas.microsoft.com/office/drawing/2014/main" id="{0F82E270-DE25-46A9-AA53-5178F2BDFC5F}"/>
              </a:ext>
            </a:extLst>
          </p:cNvPr>
          <p:cNvPicPr>
            <a:picLocks noChangeAspect="1"/>
          </p:cNvPicPr>
          <p:nvPr/>
        </p:nvPicPr>
        <p:blipFill rotWithShape="1">
          <a:blip r:embed="rId3"/>
          <a:srcRect l="2870" t="9773"/>
          <a:stretch/>
        </p:blipFill>
        <p:spPr>
          <a:xfrm>
            <a:off x="2511458" y="998400"/>
            <a:ext cx="1898288" cy="364099"/>
          </a:xfrm>
          <a:prstGeom prst="rect">
            <a:avLst/>
          </a:prstGeom>
        </p:spPr>
      </p:pic>
      <p:sp>
        <p:nvSpPr>
          <p:cNvPr id="6" name="箭头: 右 5">
            <a:extLst>
              <a:ext uri="{FF2B5EF4-FFF2-40B4-BE49-F238E27FC236}">
                <a16:creationId xmlns:a16="http://schemas.microsoft.com/office/drawing/2014/main" id="{88C160F4-D04F-4248-8ED2-CAE45F1C47D0}"/>
              </a:ext>
            </a:extLst>
          </p:cNvPr>
          <p:cNvSpPr/>
          <p:nvPr/>
        </p:nvSpPr>
        <p:spPr>
          <a:xfrm>
            <a:off x="4476783" y="1055882"/>
            <a:ext cx="554955" cy="24347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3FCFE6A-F724-4B76-B673-2A3054F90D38}"/>
              </a:ext>
            </a:extLst>
          </p:cNvPr>
          <p:cNvPicPr>
            <a:picLocks noChangeAspect="1"/>
          </p:cNvPicPr>
          <p:nvPr/>
        </p:nvPicPr>
        <p:blipFill>
          <a:blip r:embed="rId4"/>
          <a:stretch>
            <a:fillRect/>
          </a:stretch>
        </p:blipFill>
        <p:spPr>
          <a:xfrm>
            <a:off x="5108803" y="988197"/>
            <a:ext cx="1898288" cy="402939"/>
          </a:xfrm>
          <a:prstGeom prst="rect">
            <a:avLst/>
          </a:prstGeom>
        </p:spPr>
      </p:pic>
      <p:pic>
        <p:nvPicPr>
          <p:cNvPr id="24" name="图片 23">
            <a:extLst>
              <a:ext uri="{FF2B5EF4-FFF2-40B4-BE49-F238E27FC236}">
                <a16:creationId xmlns:a16="http://schemas.microsoft.com/office/drawing/2014/main" id="{8E14CA25-6206-4F34-9EC8-C5EC699A5596}"/>
              </a:ext>
            </a:extLst>
          </p:cNvPr>
          <p:cNvPicPr>
            <a:picLocks noChangeAspect="1"/>
          </p:cNvPicPr>
          <p:nvPr/>
        </p:nvPicPr>
        <p:blipFill>
          <a:blip r:embed="rId5"/>
          <a:stretch>
            <a:fillRect/>
          </a:stretch>
        </p:blipFill>
        <p:spPr>
          <a:xfrm>
            <a:off x="190239" y="1611680"/>
            <a:ext cx="3886967" cy="806052"/>
          </a:xfrm>
          <a:prstGeom prst="rect">
            <a:avLst/>
          </a:prstGeom>
        </p:spPr>
      </p:pic>
      <p:pic>
        <p:nvPicPr>
          <p:cNvPr id="28" name="图片 27">
            <a:extLst>
              <a:ext uri="{FF2B5EF4-FFF2-40B4-BE49-F238E27FC236}">
                <a16:creationId xmlns:a16="http://schemas.microsoft.com/office/drawing/2014/main" id="{260E8E99-00EB-42CD-8E3C-384E871464F4}"/>
              </a:ext>
            </a:extLst>
          </p:cNvPr>
          <p:cNvPicPr>
            <a:picLocks noChangeAspect="1"/>
          </p:cNvPicPr>
          <p:nvPr/>
        </p:nvPicPr>
        <p:blipFill>
          <a:blip r:embed="rId6"/>
          <a:stretch>
            <a:fillRect/>
          </a:stretch>
        </p:blipFill>
        <p:spPr>
          <a:xfrm>
            <a:off x="4401952" y="1527663"/>
            <a:ext cx="4213381" cy="1158679"/>
          </a:xfrm>
          <a:prstGeom prst="rect">
            <a:avLst/>
          </a:prstGeom>
        </p:spPr>
      </p:pic>
      <p:cxnSp>
        <p:nvCxnSpPr>
          <p:cNvPr id="30" name="直接连接符 29">
            <a:extLst>
              <a:ext uri="{FF2B5EF4-FFF2-40B4-BE49-F238E27FC236}">
                <a16:creationId xmlns:a16="http://schemas.microsoft.com/office/drawing/2014/main" id="{31A57240-300E-4EE9-9492-B213CAC819D6}"/>
              </a:ext>
            </a:extLst>
          </p:cNvPr>
          <p:cNvCxnSpPr>
            <a:cxnSpLocks/>
          </p:cNvCxnSpPr>
          <p:nvPr/>
        </p:nvCxnSpPr>
        <p:spPr>
          <a:xfrm>
            <a:off x="4223792" y="1433799"/>
            <a:ext cx="0" cy="125254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2" name="图片 31">
            <a:extLst>
              <a:ext uri="{FF2B5EF4-FFF2-40B4-BE49-F238E27FC236}">
                <a16:creationId xmlns:a16="http://schemas.microsoft.com/office/drawing/2014/main" id="{2C96051A-8B71-4A01-A3D8-BE1728E0A21F}"/>
              </a:ext>
            </a:extLst>
          </p:cNvPr>
          <p:cNvPicPr>
            <a:picLocks noChangeAspect="1"/>
          </p:cNvPicPr>
          <p:nvPr/>
        </p:nvPicPr>
        <p:blipFill>
          <a:blip r:embed="rId7"/>
          <a:stretch>
            <a:fillRect/>
          </a:stretch>
        </p:blipFill>
        <p:spPr>
          <a:xfrm>
            <a:off x="9559173" y="1961238"/>
            <a:ext cx="304826" cy="320068"/>
          </a:xfrm>
          <a:prstGeom prst="rect">
            <a:avLst/>
          </a:prstGeom>
        </p:spPr>
      </p:pic>
      <p:sp>
        <p:nvSpPr>
          <p:cNvPr id="33" name="文本框 32">
            <a:extLst>
              <a:ext uri="{FF2B5EF4-FFF2-40B4-BE49-F238E27FC236}">
                <a16:creationId xmlns:a16="http://schemas.microsoft.com/office/drawing/2014/main" id="{449B48CD-6E3C-4CB0-ACEF-4639B3A34FF9}"/>
              </a:ext>
            </a:extLst>
          </p:cNvPr>
          <p:cNvSpPr txBox="1"/>
          <p:nvPr/>
        </p:nvSpPr>
        <p:spPr>
          <a:xfrm>
            <a:off x="9194550" y="1922336"/>
            <a:ext cx="482824" cy="369332"/>
          </a:xfrm>
          <a:prstGeom prst="rect">
            <a:avLst/>
          </a:prstGeom>
          <a:noFill/>
        </p:spPr>
        <p:txBody>
          <a:bodyPr wrap="none" rtlCol="0">
            <a:spAutoFit/>
          </a:bodyPr>
          <a:lstStyle/>
          <a:p>
            <a:r>
              <a:rPr lang="en-US" altLang="zh-CN" dirty="0"/>
              <a:t>t = </a:t>
            </a:r>
            <a:endParaRPr lang="zh-CN" altLang="en-US" dirty="0"/>
          </a:p>
        </p:txBody>
      </p:sp>
      <p:sp>
        <p:nvSpPr>
          <p:cNvPr id="34" name="箭头: 右 33">
            <a:extLst>
              <a:ext uri="{FF2B5EF4-FFF2-40B4-BE49-F238E27FC236}">
                <a16:creationId xmlns:a16="http://schemas.microsoft.com/office/drawing/2014/main" id="{43FCA7E0-CE75-48EA-A083-7338656160E7}"/>
              </a:ext>
            </a:extLst>
          </p:cNvPr>
          <p:cNvSpPr/>
          <p:nvPr/>
        </p:nvSpPr>
        <p:spPr>
          <a:xfrm>
            <a:off x="10054844" y="1971607"/>
            <a:ext cx="482824" cy="32006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557A95EA-3025-4C41-8249-2ADE0CB94353}"/>
              </a:ext>
            </a:extLst>
          </p:cNvPr>
          <p:cNvPicPr>
            <a:picLocks noChangeAspect="1"/>
          </p:cNvPicPr>
          <p:nvPr/>
        </p:nvPicPr>
        <p:blipFill>
          <a:blip r:embed="rId8"/>
          <a:stretch>
            <a:fillRect/>
          </a:stretch>
        </p:blipFill>
        <p:spPr>
          <a:xfrm>
            <a:off x="10793973" y="1975413"/>
            <a:ext cx="502964" cy="312447"/>
          </a:xfrm>
          <a:prstGeom prst="rect">
            <a:avLst/>
          </a:prstGeom>
        </p:spPr>
      </p:pic>
      <p:cxnSp>
        <p:nvCxnSpPr>
          <p:cNvPr id="41" name="直接连接符 40">
            <a:extLst>
              <a:ext uri="{FF2B5EF4-FFF2-40B4-BE49-F238E27FC236}">
                <a16:creationId xmlns:a16="http://schemas.microsoft.com/office/drawing/2014/main" id="{15185794-9CE1-4908-80B3-6000FADB3A95}"/>
              </a:ext>
            </a:extLst>
          </p:cNvPr>
          <p:cNvCxnSpPr>
            <a:cxnSpLocks/>
          </p:cNvCxnSpPr>
          <p:nvPr/>
        </p:nvCxnSpPr>
        <p:spPr>
          <a:xfrm>
            <a:off x="8904312" y="1433799"/>
            <a:ext cx="0" cy="125254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2" name="图片 41">
            <a:extLst>
              <a:ext uri="{FF2B5EF4-FFF2-40B4-BE49-F238E27FC236}">
                <a16:creationId xmlns:a16="http://schemas.microsoft.com/office/drawing/2014/main" id="{33294DAD-9783-4660-BE36-EDA1A77D5BCD}"/>
              </a:ext>
            </a:extLst>
          </p:cNvPr>
          <p:cNvPicPr>
            <a:picLocks noChangeAspect="1"/>
          </p:cNvPicPr>
          <p:nvPr/>
        </p:nvPicPr>
        <p:blipFill>
          <a:blip r:embed="rId9"/>
          <a:stretch>
            <a:fillRect/>
          </a:stretch>
        </p:blipFill>
        <p:spPr>
          <a:xfrm>
            <a:off x="179342" y="2842792"/>
            <a:ext cx="6299089" cy="1576869"/>
          </a:xfrm>
          <a:prstGeom prst="rect">
            <a:avLst/>
          </a:prstGeom>
        </p:spPr>
      </p:pic>
      <p:cxnSp>
        <p:nvCxnSpPr>
          <p:cNvPr id="47" name="直接连接符 46">
            <a:extLst>
              <a:ext uri="{FF2B5EF4-FFF2-40B4-BE49-F238E27FC236}">
                <a16:creationId xmlns:a16="http://schemas.microsoft.com/office/drawing/2014/main" id="{9DB675AB-A8B2-4414-AD1A-710CFE65A126}"/>
              </a:ext>
            </a:extLst>
          </p:cNvPr>
          <p:cNvCxnSpPr>
            <a:cxnSpLocks/>
          </p:cNvCxnSpPr>
          <p:nvPr/>
        </p:nvCxnSpPr>
        <p:spPr>
          <a:xfrm>
            <a:off x="179342" y="2686342"/>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图片 43">
            <a:extLst>
              <a:ext uri="{FF2B5EF4-FFF2-40B4-BE49-F238E27FC236}">
                <a16:creationId xmlns:a16="http://schemas.microsoft.com/office/drawing/2014/main" id="{4DCDEFE4-40BA-46B1-AD50-12896F816914}"/>
              </a:ext>
            </a:extLst>
          </p:cNvPr>
          <p:cNvPicPr>
            <a:picLocks noChangeAspect="1"/>
          </p:cNvPicPr>
          <p:nvPr/>
        </p:nvPicPr>
        <p:blipFill>
          <a:blip r:embed="rId10"/>
          <a:stretch>
            <a:fillRect/>
          </a:stretch>
        </p:blipFill>
        <p:spPr>
          <a:xfrm>
            <a:off x="6888088" y="3054095"/>
            <a:ext cx="833383" cy="400868"/>
          </a:xfrm>
          <a:prstGeom prst="rect">
            <a:avLst/>
          </a:prstGeom>
        </p:spPr>
      </p:pic>
      <p:pic>
        <p:nvPicPr>
          <p:cNvPr id="46" name="图片 45">
            <a:extLst>
              <a:ext uri="{FF2B5EF4-FFF2-40B4-BE49-F238E27FC236}">
                <a16:creationId xmlns:a16="http://schemas.microsoft.com/office/drawing/2014/main" id="{AB93C222-BB4A-48B7-8C9A-06493BD26EA5}"/>
              </a:ext>
            </a:extLst>
          </p:cNvPr>
          <p:cNvPicPr>
            <a:picLocks noChangeAspect="1"/>
          </p:cNvPicPr>
          <p:nvPr/>
        </p:nvPicPr>
        <p:blipFill>
          <a:blip r:embed="rId11"/>
          <a:stretch>
            <a:fillRect/>
          </a:stretch>
        </p:blipFill>
        <p:spPr>
          <a:xfrm>
            <a:off x="7969501" y="3069418"/>
            <a:ext cx="934811" cy="370222"/>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CEA1371-6A33-49BF-9F7A-1203CC7A871B}"/>
                  </a:ext>
                </a:extLst>
              </p:cNvPr>
              <p:cNvSpPr txBox="1"/>
              <p:nvPr/>
            </p:nvSpPr>
            <p:spPr>
              <a:xfrm>
                <a:off x="9677374" y="3039530"/>
                <a:ext cx="1018292" cy="400110"/>
              </a:xfrm>
              <a:prstGeom prst="rect">
                <a:avLst/>
              </a:prstGeom>
              <a:noFill/>
            </p:spPr>
            <p:txBody>
              <a:bodyPr wrap="none" rtlCol="0">
                <a:spAutoFit/>
              </a:bodyPr>
              <a:lstStyle/>
              <a:p>
                <a:r>
                  <a:rPr lang="en-US" altLang="zh-CN" sz="2000" dirty="0"/>
                  <a:t>gap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a14:m>
                <a:r>
                  <a:rPr lang="zh-CN" altLang="en-US" sz="2000" dirty="0"/>
                  <a:t> </a:t>
                </a:r>
                <a:r>
                  <a:rPr lang="en-US" altLang="zh-CN" sz="2000" dirty="0"/>
                  <a:t>0</a:t>
                </a:r>
                <a:endParaRPr lang="zh-CN" altLang="en-US" sz="2000" dirty="0"/>
              </a:p>
            </p:txBody>
          </p:sp>
        </mc:Choice>
        <mc:Fallback xmlns="">
          <p:sp>
            <p:nvSpPr>
              <p:cNvPr id="48" name="文本框 47">
                <a:extLst>
                  <a:ext uri="{FF2B5EF4-FFF2-40B4-BE49-F238E27FC236}">
                    <a16:creationId xmlns:a16="http://schemas.microsoft.com/office/drawing/2014/main" id="{8CEA1371-6A33-49BF-9F7A-1203CC7A871B}"/>
                  </a:ext>
                </a:extLst>
              </p:cNvPr>
              <p:cNvSpPr txBox="1">
                <a:spLocks noRot="1" noChangeAspect="1" noMove="1" noResize="1" noEditPoints="1" noAdjustHandles="1" noChangeArrowheads="1" noChangeShapeType="1" noTextEdit="1"/>
              </p:cNvSpPr>
              <p:nvPr/>
            </p:nvSpPr>
            <p:spPr>
              <a:xfrm>
                <a:off x="9677374" y="3039530"/>
                <a:ext cx="1018292" cy="400110"/>
              </a:xfrm>
              <a:prstGeom prst="rect">
                <a:avLst/>
              </a:prstGeom>
              <a:blipFill>
                <a:blip r:embed="rId12"/>
                <a:stretch>
                  <a:fillRect l="-5952" t="-9231" r="-5357" b="-27692"/>
                </a:stretch>
              </a:blipFill>
            </p:spPr>
            <p:txBody>
              <a:bodyPr/>
              <a:lstStyle/>
              <a:p>
                <a:r>
                  <a:rPr lang="zh-CN" altLang="en-US">
                    <a:noFill/>
                  </a:rPr>
                  <a:t> </a:t>
                </a:r>
              </a:p>
            </p:txBody>
          </p:sp>
        </mc:Fallback>
      </mc:AlternateContent>
      <p:sp>
        <p:nvSpPr>
          <p:cNvPr id="49" name="箭头: 右 48">
            <a:extLst>
              <a:ext uri="{FF2B5EF4-FFF2-40B4-BE49-F238E27FC236}">
                <a16:creationId xmlns:a16="http://schemas.microsoft.com/office/drawing/2014/main" id="{C3AD353D-FCF8-461D-B345-AA1F5233C3B7}"/>
              </a:ext>
            </a:extLst>
          </p:cNvPr>
          <p:cNvSpPr/>
          <p:nvPr/>
        </p:nvSpPr>
        <p:spPr>
          <a:xfrm>
            <a:off x="9068119" y="3719365"/>
            <a:ext cx="510845" cy="28802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a:extLst>
              <a:ext uri="{FF2B5EF4-FFF2-40B4-BE49-F238E27FC236}">
                <a16:creationId xmlns:a16="http://schemas.microsoft.com/office/drawing/2014/main" id="{ABE8BE1F-9C32-4B20-9327-0D925FE1F40C}"/>
              </a:ext>
            </a:extLst>
          </p:cNvPr>
          <p:cNvPicPr>
            <a:picLocks noChangeAspect="1"/>
          </p:cNvPicPr>
          <p:nvPr/>
        </p:nvPicPr>
        <p:blipFill>
          <a:blip r:embed="rId13"/>
          <a:stretch>
            <a:fillRect/>
          </a:stretch>
        </p:blipFill>
        <p:spPr>
          <a:xfrm>
            <a:off x="6938953" y="3665567"/>
            <a:ext cx="796213" cy="314295"/>
          </a:xfrm>
          <a:prstGeom prst="rect">
            <a:avLst/>
          </a:prstGeom>
        </p:spPr>
      </p:pic>
      <p:pic>
        <p:nvPicPr>
          <p:cNvPr id="52" name="图片 51">
            <a:extLst>
              <a:ext uri="{FF2B5EF4-FFF2-40B4-BE49-F238E27FC236}">
                <a16:creationId xmlns:a16="http://schemas.microsoft.com/office/drawing/2014/main" id="{24E01675-D741-487A-BBD7-3937F0321C33}"/>
              </a:ext>
            </a:extLst>
          </p:cNvPr>
          <p:cNvPicPr>
            <a:picLocks noChangeAspect="1"/>
          </p:cNvPicPr>
          <p:nvPr/>
        </p:nvPicPr>
        <p:blipFill>
          <a:blip r:embed="rId11"/>
          <a:stretch>
            <a:fillRect/>
          </a:stretch>
        </p:blipFill>
        <p:spPr>
          <a:xfrm>
            <a:off x="7969500" y="3637603"/>
            <a:ext cx="934811" cy="370222"/>
          </a:xfrm>
          <a:prstGeom prst="rect">
            <a:avLst/>
          </a:prstGeom>
        </p:spPr>
      </p:pic>
      <p:sp>
        <p:nvSpPr>
          <p:cNvPr id="53" name="箭头: 右 52">
            <a:extLst>
              <a:ext uri="{FF2B5EF4-FFF2-40B4-BE49-F238E27FC236}">
                <a16:creationId xmlns:a16="http://schemas.microsoft.com/office/drawing/2014/main" id="{9302E8E5-028A-4AE7-96E2-58F01EF8B058}"/>
              </a:ext>
            </a:extLst>
          </p:cNvPr>
          <p:cNvSpPr/>
          <p:nvPr/>
        </p:nvSpPr>
        <p:spPr>
          <a:xfrm>
            <a:off x="9048328" y="3138201"/>
            <a:ext cx="510845" cy="28802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839C749-15F1-43B9-92F5-09E9585361CC}"/>
                  </a:ext>
                </a:extLst>
              </p:cNvPr>
              <p:cNvSpPr txBox="1"/>
              <p:nvPr/>
            </p:nvSpPr>
            <p:spPr>
              <a:xfrm>
                <a:off x="9677374" y="3622659"/>
                <a:ext cx="2161938" cy="400110"/>
              </a:xfrm>
              <a:prstGeom prst="rect">
                <a:avLst/>
              </a:prstGeom>
              <a:noFill/>
            </p:spPr>
            <p:txBody>
              <a:bodyPr wrap="none" rtlCol="0">
                <a:spAutoFit/>
              </a:bodyPr>
              <a:lstStyle/>
              <a:p>
                <a:r>
                  <a:rPr lang="en-US" altLang="zh-CN" sz="2000" dirty="0"/>
                  <a:t>gap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a14:m>
                <a:r>
                  <a:rPr lang="zh-CN" altLang="en-US" sz="2000" dirty="0"/>
                  <a:t> </a:t>
                </a:r>
                <a:r>
                  <a:rPr lang="en-US" altLang="zh-CN" sz="2000" dirty="0"/>
                  <a:t>constant &gt; 0</a:t>
                </a:r>
                <a:endParaRPr lang="zh-CN" altLang="en-US" sz="2000" dirty="0"/>
              </a:p>
            </p:txBody>
          </p:sp>
        </mc:Choice>
        <mc:Fallback xmlns="">
          <p:sp>
            <p:nvSpPr>
              <p:cNvPr id="54" name="文本框 53">
                <a:extLst>
                  <a:ext uri="{FF2B5EF4-FFF2-40B4-BE49-F238E27FC236}">
                    <a16:creationId xmlns:a16="http://schemas.microsoft.com/office/drawing/2014/main" id="{A839C749-15F1-43B9-92F5-09E9585361CC}"/>
                  </a:ext>
                </a:extLst>
              </p:cNvPr>
              <p:cNvSpPr txBox="1">
                <a:spLocks noRot="1" noChangeAspect="1" noMove="1" noResize="1" noEditPoints="1" noAdjustHandles="1" noChangeArrowheads="1" noChangeShapeType="1" noTextEdit="1"/>
              </p:cNvSpPr>
              <p:nvPr/>
            </p:nvSpPr>
            <p:spPr>
              <a:xfrm>
                <a:off x="9677374" y="3622659"/>
                <a:ext cx="2161938" cy="400110"/>
              </a:xfrm>
              <a:prstGeom prst="rect">
                <a:avLst/>
              </a:prstGeom>
              <a:blipFill>
                <a:blip r:embed="rId14"/>
                <a:stretch>
                  <a:fillRect l="-2817" t="-7576" r="-1972" b="-25758"/>
                </a:stretch>
              </a:blipFill>
            </p:spPr>
            <p:txBody>
              <a:bodyPr/>
              <a:lstStyle/>
              <a:p>
                <a:r>
                  <a:rPr lang="zh-CN" altLang="en-US">
                    <a:noFill/>
                  </a:rPr>
                  <a:t> </a:t>
                </a:r>
              </a:p>
            </p:txBody>
          </p:sp>
        </mc:Fallback>
      </mc:AlternateContent>
      <p:cxnSp>
        <p:nvCxnSpPr>
          <p:cNvPr id="35" name="直接连接符 34">
            <a:extLst>
              <a:ext uri="{FF2B5EF4-FFF2-40B4-BE49-F238E27FC236}">
                <a16:creationId xmlns:a16="http://schemas.microsoft.com/office/drawing/2014/main" id="{D711D68C-DFF1-4F47-AC7E-8A0A48020CD1}"/>
              </a:ext>
            </a:extLst>
          </p:cNvPr>
          <p:cNvCxnSpPr>
            <a:cxnSpLocks/>
          </p:cNvCxnSpPr>
          <p:nvPr/>
        </p:nvCxnSpPr>
        <p:spPr>
          <a:xfrm>
            <a:off x="6672064" y="2842792"/>
            <a:ext cx="0" cy="1576869"/>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文本框 9">
            <a:extLst>
              <a:ext uri="{FF2B5EF4-FFF2-40B4-BE49-F238E27FC236}">
                <a16:creationId xmlns:a16="http://schemas.microsoft.com/office/drawing/2014/main" id="{C68204CA-F886-433E-B1B7-C97117BFFF6C}"/>
              </a:ext>
            </a:extLst>
          </p:cNvPr>
          <p:cNvSpPr txBox="1"/>
          <p:nvPr/>
        </p:nvSpPr>
        <p:spPr>
          <a:xfrm>
            <a:off x="1812812" y="4770756"/>
            <a:ext cx="8761309" cy="1200329"/>
          </a:xfrm>
          <a:prstGeom prst="rect">
            <a:avLst/>
          </a:prstGeom>
          <a:noFill/>
        </p:spPr>
        <p:txBody>
          <a:bodyPr wrap="none" rtlCol="0">
            <a:spAutoFit/>
          </a:bodyPr>
          <a:lstStyle/>
          <a:p>
            <a:r>
              <a:rPr lang="en-US" altLang="zh-CN" sz="2400" dirty="0">
                <a:solidFill>
                  <a:srgbClr val="FF0000"/>
                </a:solidFill>
              </a:rPr>
              <a:t>control algorithm </a:t>
            </a:r>
            <a:r>
              <a:rPr lang="en-US" altLang="zh-CN" sz="2400" dirty="0"/>
              <a:t>that learns the data distribution, </a:t>
            </a:r>
          </a:p>
          <a:p>
            <a:r>
              <a:rPr lang="en-US" altLang="zh-CN" sz="2400" dirty="0"/>
              <a:t>system dynamics, and model characteristics,</a:t>
            </a:r>
          </a:p>
          <a:p>
            <a:r>
              <a:rPr lang="en-US" altLang="zh-CN" sz="2400" b="1" dirty="0">
                <a:solidFill>
                  <a:srgbClr val="FF0000"/>
                </a:solidFill>
              </a:rPr>
              <a:t>dynamically adapts </a:t>
            </a:r>
            <a:r>
              <a:rPr lang="en-US" altLang="zh-CN" sz="2400" dirty="0"/>
              <a:t>the frequency of global aggregation </a:t>
            </a:r>
            <a:r>
              <a:rPr lang="en-US" altLang="zh-CN" sz="2400" b="1" dirty="0">
                <a:solidFill>
                  <a:srgbClr val="FF0000"/>
                </a:solidFill>
              </a:rPr>
              <a:t>in real time</a:t>
            </a:r>
            <a:r>
              <a:rPr lang="en-US" altLang="zh-CN" sz="2400" dirty="0"/>
              <a:t>.</a:t>
            </a:r>
            <a:endParaRPr lang="zh-CN" altLang="en-US" sz="2400" dirty="0"/>
          </a:p>
        </p:txBody>
      </p:sp>
      <p:cxnSp>
        <p:nvCxnSpPr>
          <p:cNvPr id="37" name="直接连接符 36">
            <a:extLst>
              <a:ext uri="{FF2B5EF4-FFF2-40B4-BE49-F238E27FC236}">
                <a16:creationId xmlns:a16="http://schemas.microsoft.com/office/drawing/2014/main" id="{13348BA0-0509-4F7A-92A4-51DA77F14A2B}"/>
              </a:ext>
            </a:extLst>
          </p:cNvPr>
          <p:cNvCxnSpPr>
            <a:cxnSpLocks/>
          </p:cNvCxnSpPr>
          <p:nvPr/>
        </p:nvCxnSpPr>
        <p:spPr>
          <a:xfrm>
            <a:off x="190239" y="4581128"/>
            <a:ext cx="1188132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86317264"/>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par>
                                <p:cTn id="18" presetID="22" presetClass="entr" presetSubtype="4"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arn(inVertical)">
                                      <p:cBhvr>
                                        <p:cTn id="25" dur="500"/>
                                        <p:tgtEl>
                                          <p:spTgt spid="4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arn(inVertical)">
                                      <p:cBhvr>
                                        <p:cTn id="28" dur="500"/>
                                        <p:tgtEl>
                                          <p:spTgt spid="33"/>
                                        </p:tgtEl>
                                      </p:cBhvr>
                                    </p:animEffect>
                                  </p:childTnLst>
                                </p:cTn>
                              </p:par>
                              <p:par>
                                <p:cTn id="29" presetID="16" presetClass="entr" presetSubtype="21"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arn(inVertical)">
                                      <p:cBhvr>
                                        <p:cTn id="31" dur="500"/>
                                        <p:tgtEl>
                                          <p:spTgt spid="3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arn(inVertical)">
                                      <p:cBhvr>
                                        <p:cTn id="34" dur="500"/>
                                        <p:tgtEl>
                                          <p:spTgt spid="34"/>
                                        </p:tgtEl>
                                      </p:cBhvr>
                                    </p:animEffect>
                                  </p:childTnLst>
                                </p:cTn>
                              </p:par>
                              <p:par>
                                <p:cTn id="35" presetID="16" presetClass="entr" presetSubtype="21"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arn(inVertical)">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1000"/>
                                        <p:tgtEl>
                                          <p:spTgt spid="47"/>
                                        </p:tgtEl>
                                      </p:cBhvr>
                                    </p:animEffect>
                                    <p:anim calcmode="lin" valueType="num">
                                      <p:cBhvr>
                                        <p:cTn id="43" dur="1000" fill="hold"/>
                                        <p:tgtEl>
                                          <p:spTgt spid="47"/>
                                        </p:tgtEl>
                                        <p:attrNameLst>
                                          <p:attrName>ppt_x</p:attrName>
                                        </p:attrNameLst>
                                      </p:cBhvr>
                                      <p:tavLst>
                                        <p:tav tm="0">
                                          <p:val>
                                            <p:strVal val="#ppt_x"/>
                                          </p:val>
                                        </p:tav>
                                        <p:tav tm="100000">
                                          <p:val>
                                            <p:strVal val="#ppt_x"/>
                                          </p:val>
                                        </p:tav>
                                      </p:tavLst>
                                    </p:anim>
                                    <p:anim calcmode="lin" valueType="num">
                                      <p:cBhvr>
                                        <p:cTn id="44" dur="1000" fill="hold"/>
                                        <p:tgtEl>
                                          <p:spTgt spid="4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circle(in)">
                                      <p:cBhvr>
                                        <p:cTn id="54" dur="2000"/>
                                        <p:tgtEl>
                                          <p:spTgt spid="35"/>
                                        </p:tgtEl>
                                      </p:cBhvr>
                                    </p:animEffect>
                                  </p:childTnLst>
                                </p:cTn>
                              </p:par>
                              <p:par>
                                <p:cTn id="55" presetID="6" presetClass="entr" presetSubtype="16"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circle(in)">
                                      <p:cBhvr>
                                        <p:cTn id="57" dur="2000"/>
                                        <p:tgtEl>
                                          <p:spTgt spid="44"/>
                                        </p:tgtEl>
                                      </p:cBhvr>
                                    </p:animEffect>
                                  </p:childTnLst>
                                </p:cTn>
                              </p:par>
                              <p:par>
                                <p:cTn id="58" presetID="6" presetClass="entr" presetSubtype="16"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circle(in)">
                                      <p:cBhvr>
                                        <p:cTn id="60" dur="2000"/>
                                        <p:tgtEl>
                                          <p:spTgt spid="46"/>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circle(in)">
                                      <p:cBhvr>
                                        <p:cTn id="63" dur="2000"/>
                                        <p:tgtEl>
                                          <p:spTgt spid="53"/>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circle(in)">
                                      <p:cBhvr>
                                        <p:cTn id="66" dur="20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1000"/>
                                        <p:tgtEl>
                                          <p:spTgt spid="51"/>
                                        </p:tgtEl>
                                      </p:cBhvr>
                                    </p:animEffect>
                                    <p:anim calcmode="lin" valueType="num">
                                      <p:cBhvr>
                                        <p:cTn id="72" dur="1000" fill="hold"/>
                                        <p:tgtEl>
                                          <p:spTgt spid="51"/>
                                        </p:tgtEl>
                                        <p:attrNameLst>
                                          <p:attrName>ppt_x</p:attrName>
                                        </p:attrNameLst>
                                      </p:cBhvr>
                                      <p:tavLst>
                                        <p:tav tm="0">
                                          <p:val>
                                            <p:strVal val="#ppt_x"/>
                                          </p:val>
                                        </p:tav>
                                        <p:tav tm="100000">
                                          <p:val>
                                            <p:strVal val="#ppt_x"/>
                                          </p:val>
                                        </p:tav>
                                      </p:tavLst>
                                    </p:anim>
                                    <p:anim calcmode="lin" valueType="num">
                                      <p:cBhvr>
                                        <p:cTn id="73" dur="1000" fill="hold"/>
                                        <p:tgtEl>
                                          <p:spTgt spid="51"/>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1000"/>
                                        <p:tgtEl>
                                          <p:spTgt spid="52"/>
                                        </p:tgtEl>
                                      </p:cBhvr>
                                    </p:animEffect>
                                    <p:anim calcmode="lin" valueType="num">
                                      <p:cBhvr>
                                        <p:cTn id="77" dur="1000" fill="hold"/>
                                        <p:tgtEl>
                                          <p:spTgt spid="52"/>
                                        </p:tgtEl>
                                        <p:attrNameLst>
                                          <p:attrName>ppt_x</p:attrName>
                                        </p:attrNameLst>
                                      </p:cBhvr>
                                      <p:tavLst>
                                        <p:tav tm="0">
                                          <p:val>
                                            <p:strVal val="#ppt_x"/>
                                          </p:val>
                                        </p:tav>
                                        <p:tav tm="100000">
                                          <p:val>
                                            <p:strVal val="#ppt_x"/>
                                          </p:val>
                                        </p:tav>
                                      </p:tavLst>
                                    </p:anim>
                                    <p:anim calcmode="lin" valueType="num">
                                      <p:cBhvr>
                                        <p:cTn id="78" dur="1000" fill="hold"/>
                                        <p:tgtEl>
                                          <p:spTgt spid="5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1000"/>
                                        <p:tgtEl>
                                          <p:spTgt spid="49"/>
                                        </p:tgtEl>
                                      </p:cBhvr>
                                    </p:animEffect>
                                    <p:anim calcmode="lin" valueType="num">
                                      <p:cBhvr>
                                        <p:cTn id="82" dur="1000" fill="hold"/>
                                        <p:tgtEl>
                                          <p:spTgt spid="49"/>
                                        </p:tgtEl>
                                        <p:attrNameLst>
                                          <p:attrName>ppt_x</p:attrName>
                                        </p:attrNameLst>
                                      </p:cBhvr>
                                      <p:tavLst>
                                        <p:tav tm="0">
                                          <p:val>
                                            <p:strVal val="#ppt_x"/>
                                          </p:val>
                                        </p:tav>
                                        <p:tav tm="100000">
                                          <p:val>
                                            <p:strVal val="#ppt_x"/>
                                          </p:val>
                                        </p:tav>
                                      </p:tavLst>
                                    </p:anim>
                                    <p:anim calcmode="lin" valueType="num">
                                      <p:cBhvr>
                                        <p:cTn id="83" dur="1000" fill="hold"/>
                                        <p:tgtEl>
                                          <p:spTgt spid="4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1000"/>
                                        <p:tgtEl>
                                          <p:spTgt spid="54"/>
                                        </p:tgtEl>
                                      </p:cBhvr>
                                    </p:animEffect>
                                    <p:anim calcmode="lin" valueType="num">
                                      <p:cBhvr>
                                        <p:cTn id="87" dur="1000" fill="hold"/>
                                        <p:tgtEl>
                                          <p:spTgt spid="54"/>
                                        </p:tgtEl>
                                        <p:attrNameLst>
                                          <p:attrName>ppt_x</p:attrName>
                                        </p:attrNameLst>
                                      </p:cBhvr>
                                      <p:tavLst>
                                        <p:tav tm="0">
                                          <p:val>
                                            <p:strVal val="#ppt_x"/>
                                          </p:val>
                                        </p:tav>
                                        <p:tav tm="100000">
                                          <p:val>
                                            <p:strVal val="#ppt_x"/>
                                          </p:val>
                                        </p:tav>
                                      </p:tavLst>
                                    </p:anim>
                                    <p:anim calcmode="lin" valueType="num">
                                      <p:cBhvr>
                                        <p:cTn id="8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1000"/>
                                        <p:tgtEl>
                                          <p:spTgt spid="37"/>
                                        </p:tgtEl>
                                      </p:cBhvr>
                                    </p:animEffect>
                                    <p:anim calcmode="lin" valueType="num">
                                      <p:cBhvr>
                                        <p:cTn id="94" dur="1000" fill="hold"/>
                                        <p:tgtEl>
                                          <p:spTgt spid="37"/>
                                        </p:tgtEl>
                                        <p:attrNameLst>
                                          <p:attrName>ppt_x</p:attrName>
                                        </p:attrNameLst>
                                      </p:cBhvr>
                                      <p:tavLst>
                                        <p:tav tm="0">
                                          <p:val>
                                            <p:strVal val="#ppt_x"/>
                                          </p:val>
                                        </p:tav>
                                        <p:tav tm="100000">
                                          <p:val>
                                            <p:strVal val="#ppt_x"/>
                                          </p:val>
                                        </p:tav>
                                      </p:tavLst>
                                    </p:anim>
                                    <p:anim calcmode="lin" valueType="num">
                                      <p:cBhvr>
                                        <p:cTn id="95" dur="1000" fill="hold"/>
                                        <p:tgtEl>
                                          <p:spTgt spid="37"/>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fade">
                                      <p:cBhvr>
                                        <p:cTn id="98" dur="1000"/>
                                        <p:tgtEl>
                                          <p:spTgt spid="10"/>
                                        </p:tgtEl>
                                      </p:cBhvr>
                                    </p:animEffect>
                                    <p:anim calcmode="lin" valueType="num">
                                      <p:cBhvr>
                                        <p:cTn id="99" dur="1000" fill="hold"/>
                                        <p:tgtEl>
                                          <p:spTgt spid="10"/>
                                        </p:tgtEl>
                                        <p:attrNameLst>
                                          <p:attrName>ppt_x</p:attrName>
                                        </p:attrNameLst>
                                      </p:cBhvr>
                                      <p:tavLst>
                                        <p:tav tm="0">
                                          <p:val>
                                            <p:strVal val="#ppt_x"/>
                                          </p:val>
                                        </p:tav>
                                        <p:tav tm="100000">
                                          <p:val>
                                            <p:strVal val="#ppt_x"/>
                                          </p:val>
                                        </p:tav>
                                      </p:tavLst>
                                    </p:anim>
                                    <p:anim calcmode="lin" valueType="num">
                                      <p:cBhvr>
                                        <p:cTn id="10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48" grpId="0"/>
      <p:bldP spid="49" grpId="0" animBg="1"/>
      <p:bldP spid="53" grpId="0" animBg="1"/>
      <p:bldP spid="54"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目录</a:t>
            </a:r>
          </a:p>
        </p:txBody>
      </p:sp>
      <p:grpSp>
        <p:nvGrpSpPr>
          <p:cNvPr id="59" name="Group 51">
            <a:extLst>
              <a:ext uri="{FF2B5EF4-FFF2-40B4-BE49-F238E27FC236}">
                <a16:creationId xmlns:a16="http://schemas.microsoft.com/office/drawing/2014/main" id="{B70ACABF-626B-4D0D-AF88-936128E339B6}"/>
              </a:ext>
            </a:extLst>
          </p:cNvPr>
          <p:cNvGrpSpPr>
            <a:grpSpLocks/>
          </p:cNvGrpSpPr>
          <p:nvPr/>
        </p:nvGrpSpPr>
        <p:grpSpPr bwMode="auto">
          <a:xfrm>
            <a:off x="3935760" y="1916783"/>
            <a:ext cx="3863975" cy="792163"/>
            <a:chOff x="1329" y="1795"/>
            <a:chExt cx="2434" cy="499"/>
          </a:xfrm>
          <a:solidFill>
            <a:srgbClr val="DEEBF6"/>
          </a:solidFill>
        </p:grpSpPr>
        <p:sp>
          <p:nvSpPr>
            <p:cNvPr id="60" name="AutoShape 52">
              <a:extLst>
                <a:ext uri="{FF2B5EF4-FFF2-40B4-BE49-F238E27FC236}">
                  <a16:creationId xmlns:a16="http://schemas.microsoft.com/office/drawing/2014/main" id="{088248CF-3C08-4871-BD67-3ADF113B331D}"/>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朴素联邦学习</a:t>
              </a:r>
              <a:endParaRPr lang="en-US" altLang="zh-CN" sz="2400" b="1" dirty="0">
                <a:solidFill>
                  <a:schemeClr val="bg1">
                    <a:lumMod val="95000"/>
                  </a:schemeClr>
                </a:solidFill>
                <a:ea typeface="微软雅黑" pitchFamily="34" charset="-122"/>
              </a:endParaRPr>
            </a:p>
          </p:txBody>
        </p:sp>
        <p:sp>
          <p:nvSpPr>
            <p:cNvPr id="61" name="AutoShape 53">
              <a:extLst>
                <a:ext uri="{FF2B5EF4-FFF2-40B4-BE49-F238E27FC236}">
                  <a16:creationId xmlns:a16="http://schemas.microsoft.com/office/drawing/2014/main" id="{EBF1EB94-B999-46BC-828B-EE99A924E2B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2</a:t>
              </a:r>
              <a:endParaRPr lang="zh-CN" altLang="en-US" sz="2400" b="1" kern="0" dirty="0">
                <a:solidFill>
                  <a:srgbClr val="F2F2F2"/>
                </a:solidFill>
                <a:latin typeface="微软雅黑"/>
                <a:ea typeface="微软雅黑"/>
                <a:cs typeface="微软雅黑"/>
              </a:endParaRPr>
            </a:p>
          </p:txBody>
        </p:sp>
      </p:grpSp>
      <p:grpSp>
        <p:nvGrpSpPr>
          <p:cNvPr id="62" name="Group 51">
            <a:extLst>
              <a:ext uri="{FF2B5EF4-FFF2-40B4-BE49-F238E27FC236}">
                <a16:creationId xmlns:a16="http://schemas.microsoft.com/office/drawing/2014/main" id="{E3DF6996-7B2A-48BA-BC2C-392BBCDD1964}"/>
              </a:ext>
            </a:extLst>
          </p:cNvPr>
          <p:cNvGrpSpPr>
            <a:grpSpLocks/>
          </p:cNvGrpSpPr>
          <p:nvPr/>
        </p:nvGrpSpPr>
        <p:grpSpPr bwMode="auto">
          <a:xfrm>
            <a:off x="3943697" y="908720"/>
            <a:ext cx="3863975" cy="792162"/>
            <a:chOff x="1329" y="1795"/>
            <a:chExt cx="2434" cy="499"/>
          </a:xfrm>
          <a:solidFill>
            <a:srgbClr val="DEEBF6"/>
          </a:solidFill>
        </p:grpSpPr>
        <p:sp>
          <p:nvSpPr>
            <p:cNvPr id="63" name="AutoShape 52">
              <a:extLst>
                <a:ext uri="{FF2B5EF4-FFF2-40B4-BE49-F238E27FC236}">
                  <a16:creationId xmlns:a16="http://schemas.microsoft.com/office/drawing/2014/main" id="{DCB4B551-C8E2-491D-8F4D-8370F3151BA7}"/>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背景介绍</a:t>
              </a:r>
              <a:endParaRPr lang="en-US" altLang="zh-CN" sz="2400" b="1" dirty="0">
                <a:solidFill>
                  <a:schemeClr val="bg1">
                    <a:lumMod val="95000"/>
                  </a:schemeClr>
                </a:solidFill>
                <a:ea typeface="微软雅黑" pitchFamily="34" charset="-122"/>
              </a:endParaRPr>
            </a:p>
          </p:txBody>
        </p:sp>
        <p:sp>
          <p:nvSpPr>
            <p:cNvPr id="64" name="AutoShape 53">
              <a:extLst>
                <a:ext uri="{FF2B5EF4-FFF2-40B4-BE49-F238E27FC236}">
                  <a16:creationId xmlns:a16="http://schemas.microsoft.com/office/drawing/2014/main" id="{93E9D89D-8FFF-49E0-A7DB-598A9A994FE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1</a:t>
              </a:r>
              <a:endParaRPr lang="zh-CN" altLang="en-US" sz="2400" b="1" kern="0" dirty="0">
                <a:solidFill>
                  <a:srgbClr val="F2F2F2"/>
                </a:solidFill>
                <a:latin typeface="微软雅黑"/>
                <a:ea typeface="微软雅黑"/>
                <a:cs typeface="微软雅黑"/>
              </a:endParaRPr>
            </a:p>
          </p:txBody>
        </p:sp>
      </p:grpSp>
      <p:grpSp>
        <p:nvGrpSpPr>
          <p:cNvPr id="65" name="Group 51">
            <a:extLst>
              <a:ext uri="{FF2B5EF4-FFF2-40B4-BE49-F238E27FC236}">
                <a16:creationId xmlns:a16="http://schemas.microsoft.com/office/drawing/2014/main" id="{3939E8CB-A062-4EB7-AB43-D19E12514643}"/>
              </a:ext>
            </a:extLst>
          </p:cNvPr>
          <p:cNvGrpSpPr>
            <a:grpSpLocks/>
          </p:cNvGrpSpPr>
          <p:nvPr/>
        </p:nvGrpSpPr>
        <p:grpSpPr bwMode="auto">
          <a:xfrm>
            <a:off x="3935760" y="2924845"/>
            <a:ext cx="3863975" cy="792162"/>
            <a:chOff x="1329" y="1795"/>
            <a:chExt cx="2434" cy="499"/>
          </a:xfrm>
          <a:solidFill>
            <a:srgbClr val="DEEBF6"/>
          </a:solidFill>
        </p:grpSpPr>
        <p:sp>
          <p:nvSpPr>
            <p:cNvPr id="66" name="AutoShape 52">
              <a:extLst>
                <a:ext uri="{FF2B5EF4-FFF2-40B4-BE49-F238E27FC236}">
                  <a16:creationId xmlns:a16="http://schemas.microsoft.com/office/drawing/2014/main" id="{CFAAB57F-56B9-499B-B96C-6A7D929A8B09}"/>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收敛性分析</a:t>
              </a:r>
              <a:endParaRPr lang="en-US" altLang="zh-CN" sz="2400" b="1" dirty="0">
                <a:solidFill>
                  <a:schemeClr val="bg1">
                    <a:lumMod val="95000"/>
                  </a:schemeClr>
                </a:solidFill>
                <a:ea typeface="微软雅黑" pitchFamily="34" charset="-122"/>
              </a:endParaRPr>
            </a:p>
          </p:txBody>
        </p:sp>
        <p:sp>
          <p:nvSpPr>
            <p:cNvPr id="67" name="AutoShape 53">
              <a:extLst>
                <a:ext uri="{FF2B5EF4-FFF2-40B4-BE49-F238E27FC236}">
                  <a16:creationId xmlns:a16="http://schemas.microsoft.com/office/drawing/2014/main" id="{0C69B97E-CC8E-44B1-B310-81732788614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3</a:t>
              </a:r>
              <a:endParaRPr lang="zh-CN" altLang="en-US" sz="2400" b="1" kern="0" dirty="0">
                <a:solidFill>
                  <a:srgbClr val="F2F2F2"/>
                </a:solidFill>
                <a:latin typeface="微软雅黑"/>
                <a:ea typeface="微软雅黑"/>
                <a:cs typeface="微软雅黑"/>
              </a:endParaRPr>
            </a:p>
          </p:txBody>
        </p:sp>
      </p:grpSp>
      <p:grpSp>
        <p:nvGrpSpPr>
          <p:cNvPr id="68" name="Group 51">
            <a:extLst>
              <a:ext uri="{FF2B5EF4-FFF2-40B4-BE49-F238E27FC236}">
                <a16:creationId xmlns:a16="http://schemas.microsoft.com/office/drawing/2014/main" id="{C42B7DAC-79D9-45DB-9A07-AC9135B8DB5A}"/>
              </a:ext>
            </a:extLst>
          </p:cNvPr>
          <p:cNvGrpSpPr>
            <a:grpSpLocks/>
          </p:cNvGrpSpPr>
          <p:nvPr/>
        </p:nvGrpSpPr>
        <p:grpSpPr bwMode="auto">
          <a:xfrm>
            <a:off x="3943697" y="3932908"/>
            <a:ext cx="3856037" cy="792163"/>
            <a:chOff x="1329" y="1795"/>
            <a:chExt cx="2429" cy="499"/>
          </a:xfrm>
          <a:solidFill>
            <a:srgbClr val="02409A"/>
          </a:solidFill>
        </p:grpSpPr>
        <p:sp>
          <p:nvSpPr>
            <p:cNvPr id="69" name="AutoShape 52">
              <a:extLst>
                <a:ext uri="{FF2B5EF4-FFF2-40B4-BE49-F238E27FC236}">
                  <a16:creationId xmlns:a16="http://schemas.microsoft.com/office/drawing/2014/main" id="{68A4BA3C-81BD-4D22-89A9-2DBBFE7DE28D}"/>
                </a:ext>
              </a:extLst>
            </p:cNvPr>
            <p:cNvSpPr>
              <a:spLocks noChangeArrowheads="1"/>
            </p:cNvSpPr>
            <p:nvPr/>
          </p:nvSpPr>
          <p:spPr bwMode="gray">
            <a:xfrm>
              <a:off x="1536" y="1840"/>
              <a:ext cx="2222"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控制算法</a:t>
              </a:r>
            </a:p>
          </p:txBody>
        </p:sp>
        <p:sp>
          <p:nvSpPr>
            <p:cNvPr id="70" name="AutoShape 53">
              <a:extLst>
                <a:ext uri="{FF2B5EF4-FFF2-40B4-BE49-F238E27FC236}">
                  <a16:creationId xmlns:a16="http://schemas.microsoft.com/office/drawing/2014/main" id="{D4AA0F1B-B629-430E-9559-93E69222150D}"/>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4</a:t>
              </a:r>
              <a:endParaRPr lang="zh-CN" altLang="en-US" sz="2400" b="1" kern="0" dirty="0">
                <a:solidFill>
                  <a:srgbClr val="F2F2F2"/>
                </a:solidFill>
                <a:latin typeface="微软雅黑"/>
                <a:ea typeface="微软雅黑"/>
                <a:cs typeface="微软雅黑"/>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25</a:t>
            </a:fld>
            <a:endParaRPr lang="zh-CN" altLang="en-US"/>
          </a:p>
        </p:txBody>
      </p:sp>
      <p:grpSp>
        <p:nvGrpSpPr>
          <p:cNvPr id="20" name="Group 51">
            <a:extLst>
              <a:ext uri="{FF2B5EF4-FFF2-40B4-BE49-F238E27FC236}">
                <a16:creationId xmlns:a16="http://schemas.microsoft.com/office/drawing/2014/main" id="{820F2694-B6AB-4EE2-8B97-2AF2846D6CB8}"/>
              </a:ext>
            </a:extLst>
          </p:cNvPr>
          <p:cNvGrpSpPr>
            <a:grpSpLocks/>
          </p:cNvGrpSpPr>
          <p:nvPr/>
        </p:nvGrpSpPr>
        <p:grpSpPr bwMode="auto">
          <a:xfrm>
            <a:off x="3935760" y="4940972"/>
            <a:ext cx="3856037" cy="792163"/>
            <a:chOff x="1329" y="1795"/>
            <a:chExt cx="2429" cy="499"/>
          </a:xfrm>
          <a:solidFill>
            <a:srgbClr val="DEEBF6"/>
          </a:solidFill>
        </p:grpSpPr>
        <p:sp>
          <p:nvSpPr>
            <p:cNvPr id="21" name="AutoShape 52">
              <a:extLst>
                <a:ext uri="{FF2B5EF4-FFF2-40B4-BE49-F238E27FC236}">
                  <a16:creationId xmlns:a16="http://schemas.microsoft.com/office/drawing/2014/main" id="{F832938B-6D86-4DB6-96A8-8F7A7025A5C5}"/>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实验结果</a:t>
              </a:r>
            </a:p>
          </p:txBody>
        </p:sp>
        <p:sp>
          <p:nvSpPr>
            <p:cNvPr id="22" name="AutoShape 53">
              <a:extLst>
                <a:ext uri="{FF2B5EF4-FFF2-40B4-BE49-F238E27FC236}">
                  <a16:creationId xmlns:a16="http://schemas.microsoft.com/office/drawing/2014/main" id="{114A2E8A-4CC7-472D-AB9D-CBBD368FA44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5</a:t>
              </a:r>
              <a:endParaRPr lang="zh-CN" altLang="en-US" sz="2400" b="1" kern="0" dirty="0">
                <a:solidFill>
                  <a:srgbClr val="F2F2F2"/>
                </a:solidFill>
                <a:latin typeface="微软雅黑"/>
                <a:ea typeface="微软雅黑"/>
                <a:cs typeface="微软雅黑"/>
              </a:endParaRPr>
            </a:p>
          </p:txBody>
        </p:sp>
      </p:grpSp>
      <p:grpSp>
        <p:nvGrpSpPr>
          <p:cNvPr id="23" name="Group 51">
            <a:extLst>
              <a:ext uri="{FF2B5EF4-FFF2-40B4-BE49-F238E27FC236}">
                <a16:creationId xmlns:a16="http://schemas.microsoft.com/office/drawing/2014/main" id="{7E3B0CEA-B70B-4E40-A8D6-8EBB6E1F82B8}"/>
              </a:ext>
            </a:extLst>
          </p:cNvPr>
          <p:cNvGrpSpPr>
            <a:grpSpLocks/>
          </p:cNvGrpSpPr>
          <p:nvPr/>
        </p:nvGrpSpPr>
        <p:grpSpPr bwMode="auto">
          <a:xfrm>
            <a:off x="3935760" y="5949036"/>
            <a:ext cx="3856037" cy="792163"/>
            <a:chOff x="1329" y="1795"/>
            <a:chExt cx="2429" cy="499"/>
          </a:xfrm>
          <a:solidFill>
            <a:srgbClr val="DEEBF6"/>
          </a:solidFill>
        </p:grpSpPr>
        <p:sp>
          <p:nvSpPr>
            <p:cNvPr id="24" name="AutoShape 52">
              <a:extLst>
                <a:ext uri="{FF2B5EF4-FFF2-40B4-BE49-F238E27FC236}">
                  <a16:creationId xmlns:a16="http://schemas.microsoft.com/office/drawing/2014/main" id="{317F43E9-EDEF-4C31-BE51-1A1724F21228}"/>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总结</a:t>
              </a:r>
            </a:p>
          </p:txBody>
        </p:sp>
        <p:sp>
          <p:nvSpPr>
            <p:cNvPr id="25" name="AutoShape 53">
              <a:extLst>
                <a:ext uri="{FF2B5EF4-FFF2-40B4-BE49-F238E27FC236}">
                  <a16:creationId xmlns:a16="http://schemas.microsoft.com/office/drawing/2014/main" id="{FA902C83-7948-48BB-A6CB-0CE25BC07EC6}"/>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6</a:t>
              </a:r>
              <a:endParaRPr lang="zh-CN" altLang="en-US" sz="2400" b="1" kern="0" dirty="0">
                <a:solidFill>
                  <a:srgbClr val="F2F2F2"/>
                </a:solidFill>
                <a:latin typeface="微软雅黑"/>
                <a:ea typeface="微软雅黑"/>
                <a:cs typeface="微软雅黑"/>
              </a:endParaRPr>
            </a:p>
          </p:txBody>
        </p:sp>
      </p:grpSp>
    </p:spTree>
    <p:extLst>
      <p:ext uri="{BB962C8B-B14F-4D97-AF65-F5344CB8AC3E}">
        <p14:creationId xmlns:p14="http://schemas.microsoft.com/office/powerpoint/2010/main" val="3477666196"/>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352680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寻找最佳</a:t>
            </a: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τ</a:t>
            </a: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的方法</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26</a:t>
            </a:fld>
            <a:endParaRPr lang="zh-CN" altLang="en-US"/>
          </a:p>
        </p:txBody>
      </p:sp>
      <p:pic>
        <p:nvPicPr>
          <p:cNvPr id="3" name="图片 2">
            <a:extLst>
              <a:ext uri="{FF2B5EF4-FFF2-40B4-BE49-F238E27FC236}">
                <a16:creationId xmlns:a16="http://schemas.microsoft.com/office/drawing/2014/main" id="{96B08464-67F2-46EC-B6A8-C81F61B2DF53}"/>
              </a:ext>
            </a:extLst>
          </p:cNvPr>
          <p:cNvPicPr>
            <a:picLocks noChangeAspect="1"/>
          </p:cNvPicPr>
          <p:nvPr/>
        </p:nvPicPr>
        <p:blipFill>
          <a:blip r:embed="rId3"/>
          <a:stretch>
            <a:fillRect/>
          </a:stretch>
        </p:blipFill>
        <p:spPr>
          <a:xfrm>
            <a:off x="100945" y="2529360"/>
            <a:ext cx="6867671" cy="899640"/>
          </a:xfrm>
          <a:prstGeom prst="rect">
            <a:avLst/>
          </a:prstGeom>
        </p:spPr>
      </p:pic>
      <p:pic>
        <p:nvPicPr>
          <p:cNvPr id="6" name="图片 5">
            <a:extLst>
              <a:ext uri="{FF2B5EF4-FFF2-40B4-BE49-F238E27FC236}">
                <a16:creationId xmlns:a16="http://schemas.microsoft.com/office/drawing/2014/main" id="{ABF19DC9-2B2E-40C9-9905-6FD7CC74F4E2}"/>
              </a:ext>
            </a:extLst>
          </p:cNvPr>
          <p:cNvPicPr>
            <a:picLocks noChangeAspect="1"/>
          </p:cNvPicPr>
          <p:nvPr/>
        </p:nvPicPr>
        <p:blipFill>
          <a:blip r:embed="rId4"/>
          <a:stretch>
            <a:fillRect/>
          </a:stretch>
        </p:blipFill>
        <p:spPr>
          <a:xfrm>
            <a:off x="119336" y="997570"/>
            <a:ext cx="6616792" cy="1444768"/>
          </a:xfrm>
          <a:prstGeom prst="rect">
            <a:avLst/>
          </a:prstGeom>
        </p:spPr>
      </p:pic>
      <p:cxnSp>
        <p:nvCxnSpPr>
          <p:cNvPr id="12" name="直接连接符 11">
            <a:extLst>
              <a:ext uri="{FF2B5EF4-FFF2-40B4-BE49-F238E27FC236}">
                <a16:creationId xmlns:a16="http://schemas.microsoft.com/office/drawing/2014/main" id="{DCDD25EA-E5BA-473C-95D4-5DD4580EFFC1}"/>
              </a:ext>
            </a:extLst>
          </p:cNvPr>
          <p:cNvCxnSpPr>
            <a:cxnSpLocks/>
          </p:cNvCxnSpPr>
          <p:nvPr/>
        </p:nvCxnSpPr>
        <p:spPr>
          <a:xfrm>
            <a:off x="176605" y="2448512"/>
            <a:ext cx="11536019"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矩形: 圆角 13">
            <a:extLst>
              <a:ext uri="{FF2B5EF4-FFF2-40B4-BE49-F238E27FC236}">
                <a16:creationId xmlns:a16="http://schemas.microsoft.com/office/drawing/2014/main" id="{024DE56C-9B44-48BD-8E5E-E476E8A9367D}"/>
              </a:ext>
            </a:extLst>
          </p:cNvPr>
          <p:cNvSpPr/>
          <p:nvPr/>
        </p:nvSpPr>
        <p:spPr>
          <a:xfrm>
            <a:off x="7320136" y="1315766"/>
            <a:ext cx="3888432" cy="75209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3873C61-CE85-44C2-94B7-402181EAA014}"/>
              </a:ext>
            </a:extLst>
          </p:cNvPr>
          <p:cNvSpPr txBox="1"/>
          <p:nvPr/>
        </p:nvSpPr>
        <p:spPr>
          <a:xfrm>
            <a:off x="7464152" y="1402484"/>
            <a:ext cx="3663439" cy="584775"/>
          </a:xfrm>
          <a:prstGeom prst="rect">
            <a:avLst/>
          </a:prstGeom>
          <a:noFill/>
        </p:spPr>
        <p:txBody>
          <a:bodyPr wrap="none" rtlCol="0">
            <a:spAutoFit/>
          </a:bodyPr>
          <a:lstStyle/>
          <a:p>
            <a:r>
              <a:rPr lang="en-US" altLang="zh-CN" sz="3200" dirty="0"/>
              <a:t>problem formulation</a:t>
            </a:r>
            <a:endParaRPr lang="zh-CN" altLang="en-US" sz="3200" dirty="0"/>
          </a:p>
        </p:txBody>
      </p:sp>
      <p:sp>
        <p:nvSpPr>
          <p:cNvPr id="8" name="文本框 7">
            <a:extLst>
              <a:ext uri="{FF2B5EF4-FFF2-40B4-BE49-F238E27FC236}">
                <a16:creationId xmlns:a16="http://schemas.microsoft.com/office/drawing/2014/main" id="{1313F8E0-3873-44CA-9F2E-11F574E626C3}"/>
              </a:ext>
            </a:extLst>
          </p:cNvPr>
          <p:cNvSpPr txBox="1"/>
          <p:nvPr/>
        </p:nvSpPr>
        <p:spPr>
          <a:xfrm>
            <a:off x="7421444" y="2740520"/>
            <a:ext cx="3685817" cy="584775"/>
          </a:xfrm>
          <a:prstGeom prst="rect">
            <a:avLst/>
          </a:prstGeom>
          <a:noFill/>
        </p:spPr>
        <p:txBody>
          <a:bodyPr wrap="none" rtlCol="0">
            <a:spAutoFit/>
          </a:bodyPr>
          <a:lstStyle/>
          <a:p>
            <a:r>
              <a:rPr lang="en-US" altLang="zh-CN" sz="3200" dirty="0"/>
              <a:t>convergence analysis</a:t>
            </a:r>
            <a:endParaRPr lang="zh-CN" altLang="en-US" sz="3200" dirty="0"/>
          </a:p>
        </p:txBody>
      </p:sp>
      <p:sp>
        <p:nvSpPr>
          <p:cNvPr id="17" name="矩形: 圆角 16">
            <a:extLst>
              <a:ext uri="{FF2B5EF4-FFF2-40B4-BE49-F238E27FC236}">
                <a16:creationId xmlns:a16="http://schemas.microsoft.com/office/drawing/2014/main" id="{BF627608-2CF4-467A-9CFC-7731128B0D60}"/>
              </a:ext>
            </a:extLst>
          </p:cNvPr>
          <p:cNvSpPr/>
          <p:nvPr/>
        </p:nvSpPr>
        <p:spPr>
          <a:xfrm>
            <a:off x="7320136" y="2689275"/>
            <a:ext cx="3888432" cy="75209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96088EC-0C92-428F-A69A-61B04D2B6A85}"/>
              </a:ext>
            </a:extLst>
          </p:cNvPr>
          <p:cNvPicPr>
            <a:picLocks noChangeAspect="1"/>
          </p:cNvPicPr>
          <p:nvPr/>
        </p:nvPicPr>
        <p:blipFill>
          <a:blip r:embed="rId5"/>
          <a:stretch>
            <a:fillRect/>
          </a:stretch>
        </p:blipFill>
        <p:spPr>
          <a:xfrm>
            <a:off x="90849" y="3875135"/>
            <a:ext cx="6365192" cy="2317824"/>
          </a:xfrm>
          <a:prstGeom prst="rect">
            <a:avLst/>
          </a:prstGeom>
        </p:spPr>
      </p:pic>
      <p:cxnSp>
        <p:nvCxnSpPr>
          <p:cNvPr id="21" name="直接连接符 20">
            <a:extLst>
              <a:ext uri="{FF2B5EF4-FFF2-40B4-BE49-F238E27FC236}">
                <a16:creationId xmlns:a16="http://schemas.microsoft.com/office/drawing/2014/main" id="{16ED090A-EDE8-482D-BEEC-2D01A1B4AD1D}"/>
              </a:ext>
            </a:extLst>
          </p:cNvPr>
          <p:cNvCxnSpPr>
            <a:cxnSpLocks/>
          </p:cNvCxnSpPr>
          <p:nvPr/>
        </p:nvCxnSpPr>
        <p:spPr>
          <a:xfrm>
            <a:off x="155340" y="3645024"/>
            <a:ext cx="11557284"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图片 15">
            <a:extLst>
              <a:ext uri="{FF2B5EF4-FFF2-40B4-BE49-F238E27FC236}">
                <a16:creationId xmlns:a16="http://schemas.microsoft.com/office/drawing/2014/main" id="{DD7B0C71-6581-4462-B2CA-72FE3B4BE0C7}"/>
              </a:ext>
            </a:extLst>
          </p:cNvPr>
          <p:cNvPicPr>
            <a:picLocks noChangeAspect="1"/>
          </p:cNvPicPr>
          <p:nvPr/>
        </p:nvPicPr>
        <p:blipFill>
          <a:blip r:embed="rId6"/>
          <a:stretch>
            <a:fillRect/>
          </a:stretch>
        </p:blipFill>
        <p:spPr>
          <a:xfrm>
            <a:off x="6932782" y="4200031"/>
            <a:ext cx="4979868" cy="622483"/>
          </a:xfrm>
          <a:prstGeom prst="rect">
            <a:avLst/>
          </a:prstGeom>
        </p:spPr>
      </p:pic>
      <p:cxnSp>
        <p:nvCxnSpPr>
          <p:cNvPr id="24" name="直接连接符 23">
            <a:extLst>
              <a:ext uri="{FF2B5EF4-FFF2-40B4-BE49-F238E27FC236}">
                <a16:creationId xmlns:a16="http://schemas.microsoft.com/office/drawing/2014/main" id="{3E55BF7F-1958-4557-B869-0046D2C7C440}"/>
              </a:ext>
            </a:extLst>
          </p:cNvPr>
          <p:cNvCxnSpPr>
            <a:cxnSpLocks/>
          </p:cNvCxnSpPr>
          <p:nvPr/>
        </p:nvCxnSpPr>
        <p:spPr>
          <a:xfrm>
            <a:off x="6672064" y="3875135"/>
            <a:ext cx="0" cy="2650209"/>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3" name="图片 22">
            <a:extLst>
              <a:ext uri="{FF2B5EF4-FFF2-40B4-BE49-F238E27FC236}">
                <a16:creationId xmlns:a16="http://schemas.microsoft.com/office/drawing/2014/main" id="{D3B69DD6-B4F4-4754-B9A0-CFFB8C4F9321}"/>
              </a:ext>
            </a:extLst>
          </p:cNvPr>
          <p:cNvPicPr>
            <a:picLocks noChangeAspect="1"/>
          </p:cNvPicPr>
          <p:nvPr/>
        </p:nvPicPr>
        <p:blipFill>
          <a:blip r:embed="rId7"/>
          <a:stretch>
            <a:fillRect/>
          </a:stretch>
        </p:blipFill>
        <p:spPr>
          <a:xfrm>
            <a:off x="7078881" y="5385891"/>
            <a:ext cx="4433980" cy="399458"/>
          </a:xfrm>
          <a:prstGeom prst="rect">
            <a:avLst/>
          </a:prstGeom>
        </p:spPr>
      </p:pic>
    </p:spTree>
    <p:extLst>
      <p:ext uri="{BB962C8B-B14F-4D97-AF65-F5344CB8AC3E}">
        <p14:creationId xmlns:p14="http://schemas.microsoft.com/office/powerpoint/2010/main" val="923213252"/>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arn(inVertical)">
                                      <p:cBhvr>
                                        <p:cTn id="51" dur="500"/>
                                        <p:tgtEl>
                                          <p:spTgt spid="24"/>
                                        </p:tgtEl>
                                      </p:cBhvr>
                                    </p:animEffect>
                                  </p:childTnLst>
                                </p:cTn>
                              </p:par>
                              <p:par>
                                <p:cTn id="52" presetID="16" presetClass="entr" presetSubtype="21"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8"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352680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寻找最佳</a:t>
            </a: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τ</a:t>
            </a: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的方法</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27</a:t>
            </a:fld>
            <a:endParaRPr lang="zh-CN" altLang="en-US"/>
          </a:p>
        </p:txBody>
      </p:sp>
      <p:pic>
        <p:nvPicPr>
          <p:cNvPr id="11" name="图片 10">
            <a:extLst>
              <a:ext uri="{FF2B5EF4-FFF2-40B4-BE49-F238E27FC236}">
                <a16:creationId xmlns:a16="http://schemas.microsoft.com/office/drawing/2014/main" id="{796088EC-0C92-428F-A69A-61B04D2B6A85}"/>
              </a:ext>
            </a:extLst>
          </p:cNvPr>
          <p:cNvPicPr>
            <a:picLocks noChangeAspect="1"/>
          </p:cNvPicPr>
          <p:nvPr/>
        </p:nvPicPr>
        <p:blipFill>
          <a:blip r:embed="rId3"/>
          <a:stretch>
            <a:fillRect/>
          </a:stretch>
        </p:blipFill>
        <p:spPr>
          <a:xfrm>
            <a:off x="294636" y="951191"/>
            <a:ext cx="5430303" cy="1977393"/>
          </a:xfrm>
          <a:prstGeom prst="rect">
            <a:avLst/>
          </a:prstGeom>
        </p:spPr>
      </p:pic>
      <p:cxnSp>
        <p:nvCxnSpPr>
          <p:cNvPr id="21" name="直接连接符 20">
            <a:extLst>
              <a:ext uri="{FF2B5EF4-FFF2-40B4-BE49-F238E27FC236}">
                <a16:creationId xmlns:a16="http://schemas.microsoft.com/office/drawing/2014/main" id="{16ED090A-EDE8-482D-BEEC-2D01A1B4AD1D}"/>
              </a:ext>
            </a:extLst>
          </p:cNvPr>
          <p:cNvCxnSpPr>
            <a:cxnSpLocks/>
          </p:cNvCxnSpPr>
          <p:nvPr/>
        </p:nvCxnSpPr>
        <p:spPr>
          <a:xfrm>
            <a:off x="347014" y="2990337"/>
            <a:ext cx="11514360" cy="154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图片 15">
            <a:extLst>
              <a:ext uri="{FF2B5EF4-FFF2-40B4-BE49-F238E27FC236}">
                <a16:creationId xmlns:a16="http://schemas.microsoft.com/office/drawing/2014/main" id="{DD7B0C71-6581-4462-B2CA-72FE3B4BE0C7}"/>
              </a:ext>
            </a:extLst>
          </p:cNvPr>
          <p:cNvPicPr>
            <a:picLocks noChangeAspect="1"/>
          </p:cNvPicPr>
          <p:nvPr/>
        </p:nvPicPr>
        <p:blipFill>
          <a:blip r:embed="rId4"/>
          <a:stretch>
            <a:fillRect/>
          </a:stretch>
        </p:blipFill>
        <p:spPr>
          <a:xfrm>
            <a:off x="6483087" y="1159955"/>
            <a:ext cx="4752523" cy="594065"/>
          </a:xfrm>
          <a:prstGeom prst="rect">
            <a:avLst/>
          </a:prstGeom>
        </p:spPr>
      </p:pic>
      <p:cxnSp>
        <p:nvCxnSpPr>
          <p:cNvPr id="24" name="直接连接符 23">
            <a:extLst>
              <a:ext uri="{FF2B5EF4-FFF2-40B4-BE49-F238E27FC236}">
                <a16:creationId xmlns:a16="http://schemas.microsoft.com/office/drawing/2014/main" id="{3E55BF7F-1958-4557-B869-0046D2C7C440}"/>
              </a:ext>
            </a:extLst>
          </p:cNvPr>
          <p:cNvCxnSpPr>
            <a:cxnSpLocks/>
          </p:cNvCxnSpPr>
          <p:nvPr/>
        </p:nvCxnSpPr>
        <p:spPr>
          <a:xfrm>
            <a:off x="5951984" y="951191"/>
            <a:ext cx="0" cy="197739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3" name="图片 22">
            <a:extLst>
              <a:ext uri="{FF2B5EF4-FFF2-40B4-BE49-F238E27FC236}">
                <a16:creationId xmlns:a16="http://schemas.microsoft.com/office/drawing/2014/main" id="{D3B69DD6-B4F4-4754-B9A0-CFFB8C4F9321}"/>
              </a:ext>
            </a:extLst>
          </p:cNvPr>
          <p:cNvPicPr>
            <a:picLocks noChangeAspect="1"/>
          </p:cNvPicPr>
          <p:nvPr/>
        </p:nvPicPr>
        <p:blipFill>
          <a:blip r:embed="rId5"/>
          <a:stretch>
            <a:fillRect/>
          </a:stretch>
        </p:blipFill>
        <p:spPr>
          <a:xfrm>
            <a:off x="6642358" y="2059705"/>
            <a:ext cx="4433980" cy="399458"/>
          </a:xfrm>
          <a:prstGeom prst="rect">
            <a:avLst/>
          </a:prstGeom>
        </p:spPr>
      </p:pic>
      <p:pic>
        <p:nvPicPr>
          <p:cNvPr id="9" name="图片 8">
            <a:extLst>
              <a:ext uri="{FF2B5EF4-FFF2-40B4-BE49-F238E27FC236}">
                <a16:creationId xmlns:a16="http://schemas.microsoft.com/office/drawing/2014/main" id="{066237CA-4D90-478D-97F1-F09189160BA1}"/>
              </a:ext>
            </a:extLst>
          </p:cNvPr>
          <p:cNvPicPr>
            <a:picLocks noChangeAspect="1"/>
          </p:cNvPicPr>
          <p:nvPr/>
        </p:nvPicPr>
        <p:blipFill>
          <a:blip r:embed="rId6"/>
          <a:stretch>
            <a:fillRect/>
          </a:stretch>
        </p:blipFill>
        <p:spPr>
          <a:xfrm>
            <a:off x="119336" y="3119424"/>
            <a:ext cx="8178873" cy="732873"/>
          </a:xfrm>
          <a:prstGeom prst="rect">
            <a:avLst/>
          </a:prstGeom>
        </p:spPr>
      </p:pic>
      <p:cxnSp>
        <p:nvCxnSpPr>
          <p:cNvPr id="25" name="直接连接符 24">
            <a:extLst>
              <a:ext uri="{FF2B5EF4-FFF2-40B4-BE49-F238E27FC236}">
                <a16:creationId xmlns:a16="http://schemas.microsoft.com/office/drawing/2014/main" id="{356A342D-725D-4F64-A52A-8BEF8837292C}"/>
              </a:ext>
            </a:extLst>
          </p:cNvPr>
          <p:cNvCxnSpPr>
            <a:cxnSpLocks/>
          </p:cNvCxnSpPr>
          <p:nvPr/>
        </p:nvCxnSpPr>
        <p:spPr>
          <a:xfrm>
            <a:off x="280369" y="4003760"/>
            <a:ext cx="11514360" cy="154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3" name="图片 12">
            <a:extLst>
              <a:ext uri="{FF2B5EF4-FFF2-40B4-BE49-F238E27FC236}">
                <a16:creationId xmlns:a16="http://schemas.microsoft.com/office/drawing/2014/main" id="{E1002822-0197-490A-A514-D8706A9F5335}"/>
              </a:ext>
            </a:extLst>
          </p:cNvPr>
          <p:cNvPicPr>
            <a:picLocks noChangeAspect="1"/>
          </p:cNvPicPr>
          <p:nvPr/>
        </p:nvPicPr>
        <p:blipFill>
          <a:blip r:embed="rId7"/>
          <a:stretch>
            <a:fillRect/>
          </a:stretch>
        </p:blipFill>
        <p:spPr>
          <a:xfrm>
            <a:off x="281856" y="4163289"/>
            <a:ext cx="6796879" cy="2480082"/>
          </a:xfrm>
          <a:prstGeom prst="rect">
            <a:avLst/>
          </a:prstGeom>
        </p:spPr>
      </p:pic>
      <p:sp>
        <p:nvSpPr>
          <p:cNvPr id="18" name="文本框 17">
            <a:extLst>
              <a:ext uri="{FF2B5EF4-FFF2-40B4-BE49-F238E27FC236}">
                <a16:creationId xmlns:a16="http://schemas.microsoft.com/office/drawing/2014/main" id="{5996476A-89B2-4AEF-91C4-6ED20FDB9380}"/>
              </a:ext>
            </a:extLst>
          </p:cNvPr>
          <p:cNvSpPr txBox="1"/>
          <p:nvPr/>
        </p:nvSpPr>
        <p:spPr>
          <a:xfrm>
            <a:off x="7576133" y="4978517"/>
            <a:ext cx="3626888" cy="584775"/>
          </a:xfrm>
          <a:prstGeom prst="rect">
            <a:avLst/>
          </a:prstGeom>
          <a:noFill/>
        </p:spPr>
        <p:txBody>
          <a:bodyPr wrap="square" rtlCol="0">
            <a:spAutoFit/>
          </a:bodyPr>
          <a:lstStyle/>
          <a:p>
            <a:r>
              <a:rPr lang="zh-CN" altLang="en-US" sz="3200" b="1" dirty="0">
                <a:solidFill>
                  <a:srgbClr val="FF0000"/>
                </a:solidFill>
                <a:latin typeface="华文行楷" panose="02010800040101010101" pitchFamily="2" charset="-122"/>
                <a:ea typeface="华文行楷" panose="02010800040101010101" pitchFamily="2" charset="-122"/>
              </a:rPr>
              <a:t>真</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机器学习目标</a:t>
            </a:r>
          </a:p>
        </p:txBody>
      </p:sp>
    </p:spTree>
    <p:extLst>
      <p:ext uri="{BB962C8B-B14F-4D97-AF65-F5344CB8AC3E}">
        <p14:creationId xmlns:p14="http://schemas.microsoft.com/office/powerpoint/2010/main" val="141045801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ircle(in)">
                                      <p:cBhvr>
                                        <p:cTn id="19" dur="2000"/>
                                        <p:tgtEl>
                                          <p:spTgt spid="25"/>
                                        </p:tgtEl>
                                      </p:cBhvr>
                                    </p:animEffect>
                                  </p:childTnLst>
                                </p:cTn>
                              </p:par>
                              <p:par>
                                <p:cTn id="20" presetID="6"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352680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寻找最佳</a:t>
            </a: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τ</a:t>
            </a: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的方法</a:t>
            </a:r>
          </a:p>
        </p:txBody>
      </p:sp>
      <p:sp>
        <p:nvSpPr>
          <p:cNvPr id="4" name="灯片编号占位符 3"/>
          <p:cNvSpPr>
            <a:spLocks noGrp="1"/>
          </p:cNvSpPr>
          <p:nvPr>
            <p:ph type="sldNum" sz="quarter" idx="12"/>
          </p:nvPr>
        </p:nvSpPr>
        <p:spPr>
          <a:xfrm>
            <a:off x="9400297" y="6492875"/>
            <a:ext cx="2743200" cy="365125"/>
          </a:xfrm>
        </p:spPr>
        <p:txBody>
          <a:bodyPr/>
          <a:lstStyle/>
          <a:p>
            <a:fld id="{94B6E62B-4DEC-4954-AD3A-658470571C9E}" type="slidenum">
              <a:rPr lang="zh-CN" altLang="en-US" smtClean="0"/>
              <a:t>28</a:t>
            </a:fld>
            <a:endParaRPr lang="zh-CN" altLang="en-US"/>
          </a:p>
        </p:txBody>
      </p:sp>
      <p:pic>
        <p:nvPicPr>
          <p:cNvPr id="13" name="图片 12">
            <a:extLst>
              <a:ext uri="{FF2B5EF4-FFF2-40B4-BE49-F238E27FC236}">
                <a16:creationId xmlns:a16="http://schemas.microsoft.com/office/drawing/2014/main" id="{E1002822-0197-490A-A514-D8706A9F5335}"/>
              </a:ext>
            </a:extLst>
          </p:cNvPr>
          <p:cNvPicPr>
            <a:picLocks noChangeAspect="1"/>
          </p:cNvPicPr>
          <p:nvPr/>
        </p:nvPicPr>
        <p:blipFill>
          <a:blip r:embed="rId3"/>
          <a:stretch>
            <a:fillRect/>
          </a:stretch>
        </p:blipFill>
        <p:spPr>
          <a:xfrm>
            <a:off x="256298" y="898000"/>
            <a:ext cx="5589758" cy="2039621"/>
          </a:xfrm>
          <a:prstGeom prst="rect">
            <a:avLst/>
          </a:prstGeom>
        </p:spPr>
      </p:pic>
      <p:cxnSp>
        <p:nvCxnSpPr>
          <p:cNvPr id="17" name="直接连接符 16">
            <a:extLst>
              <a:ext uri="{FF2B5EF4-FFF2-40B4-BE49-F238E27FC236}">
                <a16:creationId xmlns:a16="http://schemas.microsoft.com/office/drawing/2014/main" id="{5D566258-7CE5-4C89-A002-606BEEF180DA}"/>
              </a:ext>
            </a:extLst>
          </p:cNvPr>
          <p:cNvCxnSpPr>
            <a:cxnSpLocks/>
          </p:cNvCxnSpPr>
          <p:nvPr/>
        </p:nvCxnSpPr>
        <p:spPr>
          <a:xfrm>
            <a:off x="119336" y="2981351"/>
            <a:ext cx="11514360" cy="154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图片 2">
            <a:extLst>
              <a:ext uri="{FF2B5EF4-FFF2-40B4-BE49-F238E27FC236}">
                <a16:creationId xmlns:a16="http://schemas.microsoft.com/office/drawing/2014/main" id="{D4B00405-58D9-44F0-91EE-3ABB4AA44AD6}"/>
              </a:ext>
            </a:extLst>
          </p:cNvPr>
          <p:cNvPicPr>
            <a:picLocks noChangeAspect="1"/>
          </p:cNvPicPr>
          <p:nvPr/>
        </p:nvPicPr>
        <p:blipFill>
          <a:blip r:embed="rId4"/>
          <a:stretch>
            <a:fillRect/>
          </a:stretch>
        </p:blipFill>
        <p:spPr>
          <a:xfrm>
            <a:off x="119336" y="3040495"/>
            <a:ext cx="6198097" cy="2533054"/>
          </a:xfrm>
          <a:prstGeom prst="rect">
            <a:avLst/>
          </a:prstGeom>
        </p:spPr>
      </p:pic>
      <p:pic>
        <p:nvPicPr>
          <p:cNvPr id="6" name="图片 5">
            <a:extLst>
              <a:ext uri="{FF2B5EF4-FFF2-40B4-BE49-F238E27FC236}">
                <a16:creationId xmlns:a16="http://schemas.microsoft.com/office/drawing/2014/main" id="{4356E8A2-3515-4364-9E94-821DE8B9DECC}"/>
              </a:ext>
            </a:extLst>
          </p:cNvPr>
          <p:cNvPicPr>
            <a:picLocks noChangeAspect="1"/>
          </p:cNvPicPr>
          <p:nvPr/>
        </p:nvPicPr>
        <p:blipFill>
          <a:blip r:embed="rId5"/>
          <a:stretch>
            <a:fillRect/>
          </a:stretch>
        </p:blipFill>
        <p:spPr>
          <a:xfrm>
            <a:off x="802771" y="5554867"/>
            <a:ext cx="4983912" cy="1303133"/>
          </a:xfrm>
          <a:prstGeom prst="rect">
            <a:avLst/>
          </a:prstGeom>
        </p:spPr>
      </p:pic>
      <p:sp>
        <p:nvSpPr>
          <p:cNvPr id="22" name="文本框 21">
            <a:extLst>
              <a:ext uri="{FF2B5EF4-FFF2-40B4-BE49-F238E27FC236}">
                <a16:creationId xmlns:a16="http://schemas.microsoft.com/office/drawing/2014/main" id="{6BA21AC2-F333-43C7-8B8A-D198856B90A8}"/>
              </a:ext>
            </a:extLst>
          </p:cNvPr>
          <p:cNvSpPr txBox="1"/>
          <p:nvPr/>
        </p:nvSpPr>
        <p:spPr>
          <a:xfrm>
            <a:off x="7032104" y="1687529"/>
            <a:ext cx="3626888" cy="584775"/>
          </a:xfrm>
          <a:prstGeom prst="rect">
            <a:avLst/>
          </a:prstGeom>
          <a:noFill/>
        </p:spPr>
        <p:txBody>
          <a:bodyPr wrap="square" rtlCol="0">
            <a:spAutoFit/>
          </a:bodyPr>
          <a:lstStyle/>
          <a:p>
            <a:r>
              <a:rPr lang="zh-CN" altLang="en-US" sz="3200" b="1" dirty="0">
                <a:solidFill>
                  <a:srgbClr val="FF0000"/>
                </a:solidFill>
                <a:latin typeface="华文行楷" panose="02010800040101010101" pitchFamily="2" charset="-122"/>
                <a:ea typeface="华文行楷" panose="02010800040101010101" pitchFamily="2" charset="-122"/>
              </a:rPr>
              <a:t>真</a:t>
            </a:r>
            <a:r>
              <a:rPr lang="en-US" altLang="zh-CN" sz="3200" dirty="0">
                <a:latin typeface="华文行楷" panose="02010800040101010101" pitchFamily="2" charset="-122"/>
                <a:ea typeface="华文行楷" panose="02010800040101010101" pitchFamily="2" charset="-122"/>
              </a:rPr>
              <a:t>·</a:t>
            </a:r>
            <a:r>
              <a:rPr lang="zh-CN" altLang="en-US" sz="3200" dirty="0">
                <a:latin typeface="华文行楷" panose="02010800040101010101" pitchFamily="2" charset="-122"/>
                <a:ea typeface="华文行楷" panose="02010800040101010101" pitchFamily="2" charset="-122"/>
              </a:rPr>
              <a:t>机器学习目标</a:t>
            </a:r>
          </a:p>
        </p:txBody>
      </p:sp>
      <p:pic>
        <p:nvPicPr>
          <p:cNvPr id="8" name="图片 7">
            <a:extLst>
              <a:ext uri="{FF2B5EF4-FFF2-40B4-BE49-F238E27FC236}">
                <a16:creationId xmlns:a16="http://schemas.microsoft.com/office/drawing/2014/main" id="{82FEED60-A18B-4ED2-A6C0-9467DD882AD3}"/>
              </a:ext>
            </a:extLst>
          </p:cNvPr>
          <p:cNvPicPr>
            <a:picLocks noChangeAspect="1"/>
          </p:cNvPicPr>
          <p:nvPr/>
        </p:nvPicPr>
        <p:blipFill>
          <a:blip r:embed="rId6"/>
          <a:stretch>
            <a:fillRect/>
          </a:stretch>
        </p:blipFill>
        <p:spPr>
          <a:xfrm>
            <a:off x="7314727" y="3166669"/>
            <a:ext cx="746825" cy="548688"/>
          </a:xfrm>
          <a:prstGeom prst="rect">
            <a:avLst/>
          </a:prstGeom>
        </p:spPr>
      </p:pic>
      <p:sp>
        <p:nvSpPr>
          <p:cNvPr id="10" name="文本框 9">
            <a:extLst>
              <a:ext uri="{FF2B5EF4-FFF2-40B4-BE49-F238E27FC236}">
                <a16:creationId xmlns:a16="http://schemas.microsoft.com/office/drawing/2014/main" id="{439C7444-BC41-456E-A094-00E13843AE6E}"/>
              </a:ext>
            </a:extLst>
          </p:cNvPr>
          <p:cNvSpPr txBox="1"/>
          <p:nvPr/>
        </p:nvSpPr>
        <p:spPr>
          <a:xfrm>
            <a:off x="8061552" y="3206861"/>
            <a:ext cx="1415772" cy="461665"/>
          </a:xfrm>
          <a:prstGeom prst="rect">
            <a:avLst/>
          </a:prstGeom>
          <a:noFill/>
        </p:spPr>
        <p:txBody>
          <a:bodyPr wrap="none" rtlCol="0">
            <a:spAutoFit/>
          </a:bodyPr>
          <a:lstStyle/>
          <a:p>
            <a:r>
              <a:rPr lang="zh-CN" altLang="en-US" sz="2400" dirty="0"/>
              <a:t>是增函数</a:t>
            </a:r>
          </a:p>
        </p:txBody>
      </p:sp>
      <p:pic>
        <p:nvPicPr>
          <p:cNvPr id="14" name="图片 13">
            <a:extLst>
              <a:ext uri="{FF2B5EF4-FFF2-40B4-BE49-F238E27FC236}">
                <a16:creationId xmlns:a16="http://schemas.microsoft.com/office/drawing/2014/main" id="{076131A0-9446-43E8-9CDB-03FFFB123578}"/>
              </a:ext>
            </a:extLst>
          </p:cNvPr>
          <p:cNvPicPr>
            <a:picLocks noChangeAspect="1"/>
          </p:cNvPicPr>
          <p:nvPr/>
        </p:nvPicPr>
        <p:blipFill>
          <a:blip r:embed="rId7"/>
          <a:stretch>
            <a:fillRect/>
          </a:stretch>
        </p:blipFill>
        <p:spPr>
          <a:xfrm>
            <a:off x="7554582" y="3735626"/>
            <a:ext cx="493448" cy="475825"/>
          </a:xfrm>
          <a:prstGeom prst="rect">
            <a:avLst/>
          </a:prstGeom>
        </p:spPr>
      </p:pic>
      <p:sp>
        <p:nvSpPr>
          <p:cNvPr id="15" name="文本框 14">
            <a:extLst>
              <a:ext uri="{FF2B5EF4-FFF2-40B4-BE49-F238E27FC236}">
                <a16:creationId xmlns:a16="http://schemas.microsoft.com/office/drawing/2014/main" id="{5BB36CE2-EBC9-44D4-9C6D-DD2DEDE89099}"/>
              </a:ext>
            </a:extLst>
          </p:cNvPr>
          <p:cNvSpPr txBox="1"/>
          <p:nvPr/>
        </p:nvSpPr>
        <p:spPr>
          <a:xfrm>
            <a:off x="8048030" y="3770055"/>
            <a:ext cx="1415772" cy="461665"/>
          </a:xfrm>
          <a:prstGeom prst="rect">
            <a:avLst/>
          </a:prstGeom>
          <a:noFill/>
        </p:spPr>
        <p:txBody>
          <a:bodyPr wrap="none" rtlCol="0">
            <a:spAutoFit/>
          </a:bodyPr>
          <a:lstStyle/>
          <a:p>
            <a:r>
              <a:rPr lang="zh-CN" altLang="en-US" sz="2400" dirty="0"/>
              <a:t>是有限的</a:t>
            </a:r>
          </a:p>
        </p:txBody>
      </p:sp>
      <p:cxnSp>
        <p:nvCxnSpPr>
          <p:cNvPr id="29" name="直接连接符 28">
            <a:extLst>
              <a:ext uri="{FF2B5EF4-FFF2-40B4-BE49-F238E27FC236}">
                <a16:creationId xmlns:a16="http://schemas.microsoft.com/office/drawing/2014/main" id="{A71FBA7D-3423-45C9-8404-18DDE0AD190C}"/>
              </a:ext>
            </a:extLst>
          </p:cNvPr>
          <p:cNvCxnSpPr>
            <a:cxnSpLocks/>
          </p:cNvCxnSpPr>
          <p:nvPr/>
        </p:nvCxnSpPr>
        <p:spPr>
          <a:xfrm>
            <a:off x="6672064" y="3166669"/>
            <a:ext cx="0" cy="364670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连接符 30">
            <a:extLst>
              <a:ext uri="{FF2B5EF4-FFF2-40B4-BE49-F238E27FC236}">
                <a16:creationId xmlns:a16="http://schemas.microsoft.com/office/drawing/2014/main" id="{EDE27493-9D2E-4F53-B7B9-8254B2DB780F}"/>
              </a:ext>
            </a:extLst>
          </p:cNvPr>
          <p:cNvCxnSpPr>
            <a:cxnSpLocks/>
          </p:cNvCxnSpPr>
          <p:nvPr/>
        </p:nvCxnSpPr>
        <p:spPr>
          <a:xfrm>
            <a:off x="6672064" y="4581128"/>
            <a:ext cx="5328592"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0" name="图片 29">
            <a:extLst>
              <a:ext uri="{FF2B5EF4-FFF2-40B4-BE49-F238E27FC236}">
                <a16:creationId xmlns:a16="http://schemas.microsoft.com/office/drawing/2014/main" id="{2F8D9EA2-2D40-4874-9C91-06177C48ED9F}"/>
              </a:ext>
            </a:extLst>
          </p:cNvPr>
          <p:cNvPicPr>
            <a:picLocks noChangeAspect="1"/>
          </p:cNvPicPr>
          <p:nvPr/>
        </p:nvPicPr>
        <p:blipFill>
          <a:blip r:embed="rId8"/>
          <a:stretch>
            <a:fillRect/>
          </a:stretch>
        </p:blipFill>
        <p:spPr>
          <a:xfrm>
            <a:off x="4187646" y="102815"/>
            <a:ext cx="6584251" cy="647756"/>
          </a:xfrm>
          <a:prstGeom prst="rect">
            <a:avLst/>
          </a:prstGeom>
        </p:spPr>
      </p:pic>
      <p:sp>
        <p:nvSpPr>
          <p:cNvPr id="32" name="文本框 31">
            <a:extLst>
              <a:ext uri="{FF2B5EF4-FFF2-40B4-BE49-F238E27FC236}">
                <a16:creationId xmlns:a16="http://schemas.microsoft.com/office/drawing/2014/main" id="{E87D62E7-3EAE-467F-83AC-319F33EB0233}"/>
              </a:ext>
            </a:extLst>
          </p:cNvPr>
          <p:cNvSpPr txBox="1"/>
          <p:nvPr/>
        </p:nvSpPr>
        <p:spPr>
          <a:xfrm>
            <a:off x="6781007" y="5188349"/>
            <a:ext cx="3877985" cy="461665"/>
          </a:xfrm>
          <a:prstGeom prst="rect">
            <a:avLst/>
          </a:prstGeom>
          <a:noFill/>
        </p:spPr>
        <p:txBody>
          <a:bodyPr wrap="none" rtlCol="0">
            <a:spAutoFit/>
          </a:bodyPr>
          <a:lstStyle/>
          <a:p>
            <a:r>
              <a:rPr lang="zh-CN" altLang="en-US" sz="2400" dirty="0"/>
              <a:t>在有限的正整数中</a:t>
            </a:r>
            <a:r>
              <a:rPr lang="zh-CN" altLang="en-US" sz="2400" b="1" dirty="0">
                <a:solidFill>
                  <a:srgbClr val="FF0000"/>
                </a:solidFill>
              </a:rPr>
              <a:t>线性搜索</a:t>
            </a:r>
          </a:p>
        </p:txBody>
      </p:sp>
      <p:pic>
        <p:nvPicPr>
          <p:cNvPr id="34" name="图片 33">
            <a:extLst>
              <a:ext uri="{FF2B5EF4-FFF2-40B4-BE49-F238E27FC236}">
                <a16:creationId xmlns:a16="http://schemas.microsoft.com/office/drawing/2014/main" id="{42CA1BD3-F188-437A-B175-726806D68E05}"/>
              </a:ext>
            </a:extLst>
          </p:cNvPr>
          <p:cNvPicPr>
            <a:picLocks noChangeAspect="1"/>
          </p:cNvPicPr>
          <p:nvPr/>
        </p:nvPicPr>
        <p:blipFill>
          <a:blip r:embed="rId9"/>
          <a:stretch>
            <a:fillRect/>
          </a:stretch>
        </p:blipFill>
        <p:spPr>
          <a:xfrm>
            <a:off x="10658991" y="5170471"/>
            <a:ext cx="531857" cy="479543"/>
          </a:xfrm>
          <a:prstGeom prst="rect">
            <a:avLst/>
          </a:prstGeom>
        </p:spPr>
      </p:pic>
    </p:spTree>
    <p:extLst>
      <p:ext uri="{BB962C8B-B14F-4D97-AF65-F5344CB8AC3E}">
        <p14:creationId xmlns:p14="http://schemas.microsoft.com/office/powerpoint/2010/main" val="2273836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circle(in)">
                                      <p:cBhvr>
                                        <p:cTn id="21" dur="2000"/>
                                        <p:tgtEl>
                                          <p:spTgt spid="29"/>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ircle(in)">
                                      <p:cBhvr>
                                        <p:cTn id="24" dur="2000"/>
                                        <p:tgtEl>
                                          <p:spTgt spid="10"/>
                                        </p:tgtEl>
                                      </p:cBhvr>
                                    </p:animEffect>
                                  </p:childTnLst>
                                </p:cTn>
                              </p:par>
                              <p:par>
                                <p:cTn id="25" presetID="6"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down)">
                                      <p:cBhvr>
                                        <p:cTn id="50" dur="500"/>
                                        <p:tgtEl>
                                          <p:spTgt spid="32"/>
                                        </p:tgtEl>
                                      </p:cBhvr>
                                    </p:animEffect>
                                  </p:childTnLst>
                                </p:cTn>
                              </p:par>
                              <p:par>
                                <p:cTn id="51" presetID="22" presetClass="entr" presetSubtype="4"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down)">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45317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control algorithm</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9400297" y="6492875"/>
            <a:ext cx="2743200" cy="365125"/>
          </a:xfrm>
        </p:spPr>
        <p:txBody>
          <a:bodyPr/>
          <a:lstStyle/>
          <a:p>
            <a:fld id="{94B6E62B-4DEC-4954-AD3A-658470571C9E}" type="slidenum">
              <a:rPr lang="zh-CN" altLang="en-US" smtClean="0"/>
              <a:t>29</a:t>
            </a:fld>
            <a:endParaRPr lang="zh-CN" altLang="en-US"/>
          </a:p>
        </p:txBody>
      </p:sp>
      <p:pic>
        <p:nvPicPr>
          <p:cNvPr id="5" name="图片 4">
            <a:extLst>
              <a:ext uri="{FF2B5EF4-FFF2-40B4-BE49-F238E27FC236}">
                <a16:creationId xmlns:a16="http://schemas.microsoft.com/office/drawing/2014/main" id="{3AB6E959-79E6-4EA7-9D6B-7916A7B1328F}"/>
              </a:ext>
            </a:extLst>
          </p:cNvPr>
          <p:cNvPicPr>
            <a:picLocks noChangeAspect="1"/>
          </p:cNvPicPr>
          <p:nvPr/>
        </p:nvPicPr>
        <p:blipFill>
          <a:blip r:embed="rId3"/>
          <a:stretch>
            <a:fillRect/>
          </a:stretch>
        </p:blipFill>
        <p:spPr>
          <a:xfrm>
            <a:off x="479376" y="902217"/>
            <a:ext cx="5166451" cy="5810507"/>
          </a:xfrm>
          <a:prstGeom prst="rect">
            <a:avLst/>
          </a:prstGeom>
        </p:spPr>
      </p:pic>
      <p:pic>
        <p:nvPicPr>
          <p:cNvPr id="9" name="图片 8">
            <a:extLst>
              <a:ext uri="{FF2B5EF4-FFF2-40B4-BE49-F238E27FC236}">
                <a16:creationId xmlns:a16="http://schemas.microsoft.com/office/drawing/2014/main" id="{F1F7D267-257D-4D76-A746-4491CB2BBA85}"/>
              </a:ext>
            </a:extLst>
          </p:cNvPr>
          <p:cNvPicPr>
            <a:picLocks noChangeAspect="1"/>
          </p:cNvPicPr>
          <p:nvPr/>
        </p:nvPicPr>
        <p:blipFill>
          <a:blip r:embed="rId4"/>
          <a:stretch>
            <a:fillRect/>
          </a:stretch>
        </p:blipFill>
        <p:spPr>
          <a:xfrm>
            <a:off x="5909459" y="2409079"/>
            <a:ext cx="5829805" cy="2796782"/>
          </a:xfrm>
          <a:prstGeom prst="rect">
            <a:avLst/>
          </a:prstGeom>
        </p:spPr>
      </p:pic>
      <p:sp>
        <p:nvSpPr>
          <p:cNvPr id="2" name="椭圆 1">
            <a:extLst>
              <a:ext uri="{FF2B5EF4-FFF2-40B4-BE49-F238E27FC236}">
                <a16:creationId xmlns:a16="http://schemas.microsoft.com/office/drawing/2014/main" id="{3E82AD89-70C1-4A4B-B988-A94DFD89A021}"/>
              </a:ext>
            </a:extLst>
          </p:cNvPr>
          <p:cNvSpPr/>
          <p:nvPr/>
        </p:nvSpPr>
        <p:spPr>
          <a:xfrm>
            <a:off x="191344" y="1268760"/>
            <a:ext cx="288032" cy="11403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0F8291AE-76CC-4CB7-83F5-0E14ADAECC63}"/>
              </a:ext>
            </a:extLst>
          </p:cNvPr>
          <p:cNvSpPr/>
          <p:nvPr/>
        </p:nvSpPr>
        <p:spPr>
          <a:xfrm>
            <a:off x="5645827" y="4029125"/>
            <a:ext cx="263632" cy="11287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4036036"/>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目录</a:t>
            </a:r>
          </a:p>
        </p:txBody>
      </p:sp>
      <p:grpSp>
        <p:nvGrpSpPr>
          <p:cNvPr id="59" name="Group 51">
            <a:extLst>
              <a:ext uri="{FF2B5EF4-FFF2-40B4-BE49-F238E27FC236}">
                <a16:creationId xmlns:a16="http://schemas.microsoft.com/office/drawing/2014/main" id="{B70ACABF-626B-4D0D-AF88-936128E339B6}"/>
              </a:ext>
            </a:extLst>
          </p:cNvPr>
          <p:cNvGrpSpPr>
            <a:grpSpLocks/>
          </p:cNvGrpSpPr>
          <p:nvPr/>
        </p:nvGrpSpPr>
        <p:grpSpPr bwMode="auto">
          <a:xfrm>
            <a:off x="3935760" y="1916783"/>
            <a:ext cx="3863975" cy="792163"/>
            <a:chOff x="1329" y="1795"/>
            <a:chExt cx="2434" cy="499"/>
          </a:xfrm>
          <a:solidFill>
            <a:schemeClr val="accent1">
              <a:lumMod val="40000"/>
              <a:lumOff val="60000"/>
            </a:schemeClr>
          </a:solidFill>
        </p:grpSpPr>
        <p:sp>
          <p:nvSpPr>
            <p:cNvPr id="60" name="AutoShape 52">
              <a:extLst>
                <a:ext uri="{FF2B5EF4-FFF2-40B4-BE49-F238E27FC236}">
                  <a16:creationId xmlns:a16="http://schemas.microsoft.com/office/drawing/2014/main" id="{088248CF-3C08-4871-BD67-3ADF113B331D}"/>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朴素联邦学习</a:t>
              </a:r>
              <a:endParaRPr lang="en-US" altLang="zh-CN" sz="2400" b="1" dirty="0">
                <a:solidFill>
                  <a:schemeClr val="bg1">
                    <a:lumMod val="95000"/>
                  </a:schemeClr>
                </a:solidFill>
                <a:ea typeface="微软雅黑" pitchFamily="34" charset="-122"/>
              </a:endParaRPr>
            </a:p>
          </p:txBody>
        </p:sp>
        <p:sp>
          <p:nvSpPr>
            <p:cNvPr id="61" name="AutoShape 53">
              <a:extLst>
                <a:ext uri="{FF2B5EF4-FFF2-40B4-BE49-F238E27FC236}">
                  <a16:creationId xmlns:a16="http://schemas.microsoft.com/office/drawing/2014/main" id="{EBF1EB94-B999-46BC-828B-EE99A924E2B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2</a:t>
              </a:r>
              <a:endParaRPr lang="zh-CN" altLang="en-US" sz="2400" b="1" kern="0" dirty="0">
                <a:solidFill>
                  <a:srgbClr val="F2F2F2"/>
                </a:solidFill>
                <a:latin typeface="微软雅黑"/>
                <a:ea typeface="微软雅黑"/>
                <a:cs typeface="微软雅黑"/>
              </a:endParaRPr>
            </a:p>
          </p:txBody>
        </p:sp>
      </p:grpSp>
      <p:grpSp>
        <p:nvGrpSpPr>
          <p:cNvPr id="62" name="Group 51">
            <a:extLst>
              <a:ext uri="{FF2B5EF4-FFF2-40B4-BE49-F238E27FC236}">
                <a16:creationId xmlns:a16="http://schemas.microsoft.com/office/drawing/2014/main" id="{E3DF6996-7B2A-48BA-BC2C-392BBCDD1964}"/>
              </a:ext>
            </a:extLst>
          </p:cNvPr>
          <p:cNvGrpSpPr>
            <a:grpSpLocks/>
          </p:cNvGrpSpPr>
          <p:nvPr/>
        </p:nvGrpSpPr>
        <p:grpSpPr bwMode="auto">
          <a:xfrm>
            <a:off x="3943697" y="908720"/>
            <a:ext cx="3863975" cy="792162"/>
            <a:chOff x="1329" y="1795"/>
            <a:chExt cx="2434" cy="499"/>
          </a:xfrm>
          <a:solidFill>
            <a:srgbClr val="02409A"/>
          </a:solidFill>
        </p:grpSpPr>
        <p:sp>
          <p:nvSpPr>
            <p:cNvPr id="63" name="AutoShape 52">
              <a:extLst>
                <a:ext uri="{FF2B5EF4-FFF2-40B4-BE49-F238E27FC236}">
                  <a16:creationId xmlns:a16="http://schemas.microsoft.com/office/drawing/2014/main" id="{DCB4B551-C8E2-491D-8F4D-8370F3151BA7}"/>
                </a:ext>
              </a:extLst>
            </p:cNvPr>
            <p:cNvSpPr>
              <a:spLocks noChangeArrowheads="1"/>
            </p:cNvSpPr>
            <p:nvPr/>
          </p:nvSpPr>
          <p:spPr bwMode="gray">
            <a:xfrm>
              <a:off x="1536" y="1840"/>
              <a:ext cx="2227"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背景介绍</a:t>
              </a:r>
              <a:endParaRPr lang="en-US" altLang="zh-CN" sz="2400" b="1" dirty="0">
                <a:solidFill>
                  <a:schemeClr val="bg1">
                    <a:lumMod val="95000"/>
                  </a:schemeClr>
                </a:solidFill>
                <a:ea typeface="微软雅黑" pitchFamily="34" charset="-122"/>
              </a:endParaRPr>
            </a:p>
          </p:txBody>
        </p:sp>
        <p:sp>
          <p:nvSpPr>
            <p:cNvPr id="64" name="AutoShape 53">
              <a:extLst>
                <a:ext uri="{FF2B5EF4-FFF2-40B4-BE49-F238E27FC236}">
                  <a16:creationId xmlns:a16="http://schemas.microsoft.com/office/drawing/2014/main" id="{93E9D89D-8FFF-49E0-A7DB-598A9A994FE9}"/>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1</a:t>
              </a:r>
              <a:endParaRPr lang="zh-CN" altLang="en-US" sz="2400" b="1" kern="0" dirty="0">
                <a:solidFill>
                  <a:srgbClr val="F2F2F2"/>
                </a:solidFill>
                <a:latin typeface="微软雅黑"/>
                <a:ea typeface="微软雅黑"/>
                <a:cs typeface="微软雅黑"/>
              </a:endParaRPr>
            </a:p>
          </p:txBody>
        </p:sp>
      </p:grpSp>
      <p:grpSp>
        <p:nvGrpSpPr>
          <p:cNvPr id="65" name="Group 51">
            <a:extLst>
              <a:ext uri="{FF2B5EF4-FFF2-40B4-BE49-F238E27FC236}">
                <a16:creationId xmlns:a16="http://schemas.microsoft.com/office/drawing/2014/main" id="{3939E8CB-A062-4EB7-AB43-D19E12514643}"/>
              </a:ext>
            </a:extLst>
          </p:cNvPr>
          <p:cNvGrpSpPr>
            <a:grpSpLocks/>
          </p:cNvGrpSpPr>
          <p:nvPr/>
        </p:nvGrpSpPr>
        <p:grpSpPr bwMode="auto">
          <a:xfrm>
            <a:off x="3935760" y="2924845"/>
            <a:ext cx="3863975" cy="792162"/>
            <a:chOff x="1329" y="1795"/>
            <a:chExt cx="2434" cy="499"/>
          </a:xfrm>
          <a:solidFill>
            <a:schemeClr val="accent1">
              <a:lumMod val="40000"/>
              <a:lumOff val="60000"/>
            </a:schemeClr>
          </a:solidFill>
        </p:grpSpPr>
        <p:sp>
          <p:nvSpPr>
            <p:cNvPr id="66" name="AutoShape 52">
              <a:extLst>
                <a:ext uri="{FF2B5EF4-FFF2-40B4-BE49-F238E27FC236}">
                  <a16:creationId xmlns:a16="http://schemas.microsoft.com/office/drawing/2014/main" id="{CFAAB57F-56B9-499B-B96C-6A7D929A8B09}"/>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收敛性分析</a:t>
              </a:r>
              <a:endParaRPr lang="en-US" altLang="zh-CN" sz="2400" b="1" dirty="0">
                <a:solidFill>
                  <a:schemeClr val="bg1">
                    <a:lumMod val="95000"/>
                  </a:schemeClr>
                </a:solidFill>
                <a:ea typeface="微软雅黑" pitchFamily="34" charset="-122"/>
              </a:endParaRPr>
            </a:p>
          </p:txBody>
        </p:sp>
        <p:sp>
          <p:nvSpPr>
            <p:cNvPr id="67" name="AutoShape 53">
              <a:extLst>
                <a:ext uri="{FF2B5EF4-FFF2-40B4-BE49-F238E27FC236}">
                  <a16:creationId xmlns:a16="http://schemas.microsoft.com/office/drawing/2014/main" id="{0C69B97E-CC8E-44B1-B310-81732788614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3</a:t>
              </a:r>
              <a:endParaRPr lang="zh-CN" altLang="en-US" sz="2400" b="1" kern="0" dirty="0">
                <a:solidFill>
                  <a:srgbClr val="F2F2F2"/>
                </a:solidFill>
                <a:latin typeface="微软雅黑"/>
                <a:ea typeface="微软雅黑"/>
                <a:cs typeface="微软雅黑"/>
              </a:endParaRPr>
            </a:p>
          </p:txBody>
        </p:sp>
      </p:grpSp>
      <p:grpSp>
        <p:nvGrpSpPr>
          <p:cNvPr id="68" name="Group 51">
            <a:extLst>
              <a:ext uri="{FF2B5EF4-FFF2-40B4-BE49-F238E27FC236}">
                <a16:creationId xmlns:a16="http://schemas.microsoft.com/office/drawing/2014/main" id="{C42B7DAC-79D9-45DB-9A07-AC9135B8DB5A}"/>
              </a:ext>
            </a:extLst>
          </p:cNvPr>
          <p:cNvGrpSpPr>
            <a:grpSpLocks/>
          </p:cNvGrpSpPr>
          <p:nvPr/>
        </p:nvGrpSpPr>
        <p:grpSpPr bwMode="auto">
          <a:xfrm>
            <a:off x="3943697" y="3932908"/>
            <a:ext cx="3856037" cy="792163"/>
            <a:chOff x="1329" y="1795"/>
            <a:chExt cx="2429" cy="499"/>
          </a:xfrm>
          <a:solidFill>
            <a:schemeClr val="accent1">
              <a:lumMod val="40000"/>
              <a:lumOff val="60000"/>
            </a:schemeClr>
          </a:solidFill>
        </p:grpSpPr>
        <p:sp>
          <p:nvSpPr>
            <p:cNvPr id="69" name="AutoShape 52">
              <a:extLst>
                <a:ext uri="{FF2B5EF4-FFF2-40B4-BE49-F238E27FC236}">
                  <a16:creationId xmlns:a16="http://schemas.microsoft.com/office/drawing/2014/main" id="{68A4BA3C-81BD-4D22-89A9-2DBBFE7DE28D}"/>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控制算法</a:t>
              </a:r>
            </a:p>
          </p:txBody>
        </p:sp>
        <p:sp>
          <p:nvSpPr>
            <p:cNvPr id="70" name="AutoShape 53">
              <a:extLst>
                <a:ext uri="{FF2B5EF4-FFF2-40B4-BE49-F238E27FC236}">
                  <a16:creationId xmlns:a16="http://schemas.microsoft.com/office/drawing/2014/main" id="{D4AA0F1B-B629-430E-9559-93E69222150D}"/>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4</a:t>
              </a:r>
              <a:endParaRPr lang="zh-CN" altLang="en-US" sz="2400" b="1" kern="0" dirty="0">
                <a:solidFill>
                  <a:srgbClr val="F2F2F2"/>
                </a:solidFill>
                <a:latin typeface="微软雅黑"/>
                <a:ea typeface="微软雅黑"/>
                <a:cs typeface="微软雅黑"/>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3</a:t>
            </a:fld>
            <a:endParaRPr lang="zh-CN" altLang="en-US"/>
          </a:p>
        </p:txBody>
      </p:sp>
      <p:grpSp>
        <p:nvGrpSpPr>
          <p:cNvPr id="20" name="Group 51">
            <a:extLst>
              <a:ext uri="{FF2B5EF4-FFF2-40B4-BE49-F238E27FC236}">
                <a16:creationId xmlns:a16="http://schemas.microsoft.com/office/drawing/2014/main" id="{820F2694-B6AB-4EE2-8B97-2AF2846D6CB8}"/>
              </a:ext>
            </a:extLst>
          </p:cNvPr>
          <p:cNvGrpSpPr>
            <a:grpSpLocks/>
          </p:cNvGrpSpPr>
          <p:nvPr/>
        </p:nvGrpSpPr>
        <p:grpSpPr bwMode="auto">
          <a:xfrm>
            <a:off x="3935760" y="4940972"/>
            <a:ext cx="3856037" cy="792163"/>
            <a:chOff x="1329" y="1795"/>
            <a:chExt cx="2429" cy="499"/>
          </a:xfrm>
          <a:solidFill>
            <a:schemeClr val="accent1">
              <a:lumMod val="40000"/>
              <a:lumOff val="60000"/>
            </a:schemeClr>
          </a:solidFill>
        </p:grpSpPr>
        <p:sp>
          <p:nvSpPr>
            <p:cNvPr id="21" name="AutoShape 52">
              <a:extLst>
                <a:ext uri="{FF2B5EF4-FFF2-40B4-BE49-F238E27FC236}">
                  <a16:creationId xmlns:a16="http://schemas.microsoft.com/office/drawing/2014/main" id="{F832938B-6D86-4DB6-96A8-8F7A7025A5C5}"/>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实验结果</a:t>
              </a:r>
            </a:p>
          </p:txBody>
        </p:sp>
        <p:sp>
          <p:nvSpPr>
            <p:cNvPr id="22" name="AutoShape 53">
              <a:extLst>
                <a:ext uri="{FF2B5EF4-FFF2-40B4-BE49-F238E27FC236}">
                  <a16:creationId xmlns:a16="http://schemas.microsoft.com/office/drawing/2014/main" id="{114A2E8A-4CC7-472D-AB9D-CBBD368FA44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5</a:t>
              </a:r>
              <a:endParaRPr lang="zh-CN" altLang="en-US" sz="2400" b="1" kern="0" dirty="0">
                <a:solidFill>
                  <a:srgbClr val="F2F2F2"/>
                </a:solidFill>
                <a:latin typeface="微软雅黑"/>
                <a:ea typeface="微软雅黑"/>
                <a:cs typeface="微软雅黑"/>
              </a:endParaRPr>
            </a:p>
          </p:txBody>
        </p:sp>
      </p:grpSp>
      <p:grpSp>
        <p:nvGrpSpPr>
          <p:cNvPr id="23" name="Group 51">
            <a:extLst>
              <a:ext uri="{FF2B5EF4-FFF2-40B4-BE49-F238E27FC236}">
                <a16:creationId xmlns:a16="http://schemas.microsoft.com/office/drawing/2014/main" id="{7E3B0CEA-B70B-4E40-A8D6-8EBB6E1F82B8}"/>
              </a:ext>
            </a:extLst>
          </p:cNvPr>
          <p:cNvGrpSpPr>
            <a:grpSpLocks/>
          </p:cNvGrpSpPr>
          <p:nvPr/>
        </p:nvGrpSpPr>
        <p:grpSpPr bwMode="auto">
          <a:xfrm>
            <a:off x="3935760" y="5949036"/>
            <a:ext cx="3856037" cy="792163"/>
            <a:chOff x="1329" y="1795"/>
            <a:chExt cx="2429" cy="499"/>
          </a:xfrm>
          <a:solidFill>
            <a:schemeClr val="accent1">
              <a:lumMod val="40000"/>
              <a:lumOff val="60000"/>
            </a:schemeClr>
          </a:solidFill>
        </p:grpSpPr>
        <p:sp>
          <p:nvSpPr>
            <p:cNvPr id="24" name="AutoShape 52">
              <a:extLst>
                <a:ext uri="{FF2B5EF4-FFF2-40B4-BE49-F238E27FC236}">
                  <a16:creationId xmlns:a16="http://schemas.microsoft.com/office/drawing/2014/main" id="{317F43E9-EDEF-4C31-BE51-1A1724F21228}"/>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总结</a:t>
              </a:r>
            </a:p>
          </p:txBody>
        </p:sp>
        <p:sp>
          <p:nvSpPr>
            <p:cNvPr id="25" name="AutoShape 53">
              <a:extLst>
                <a:ext uri="{FF2B5EF4-FFF2-40B4-BE49-F238E27FC236}">
                  <a16:creationId xmlns:a16="http://schemas.microsoft.com/office/drawing/2014/main" id="{FA902C83-7948-48BB-A6CB-0CE25BC07EC6}"/>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6</a:t>
              </a:r>
              <a:endParaRPr lang="zh-CN" altLang="en-US" sz="2400" b="1" kern="0" dirty="0">
                <a:solidFill>
                  <a:srgbClr val="F2F2F2"/>
                </a:solidFill>
                <a:latin typeface="微软雅黑"/>
                <a:ea typeface="微软雅黑"/>
                <a:cs typeface="微软雅黑"/>
              </a:endParaRPr>
            </a:p>
          </p:txBody>
        </p:sp>
      </p:grpSp>
    </p:spTree>
    <p:extLst>
      <p:ext uri="{BB962C8B-B14F-4D97-AF65-F5344CB8AC3E}">
        <p14:creationId xmlns:p14="http://schemas.microsoft.com/office/powerpoint/2010/main" val="3092965323"/>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45317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control algorithm</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9400297" y="6492875"/>
            <a:ext cx="2743200" cy="365125"/>
          </a:xfrm>
        </p:spPr>
        <p:txBody>
          <a:bodyPr/>
          <a:lstStyle/>
          <a:p>
            <a:fld id="{94B6E62B-4DEC-4954-AD3A-658470571C9E}" type="slidenum">
              <a:rPr lang="zh-CN" altLang="en-US" smtClean="0"/>
              <a:t>30</a:t>
            </a:fld>
            <a:endParaRPr lang="zh-CN" altLang="en-US"/>
          </a:p>
        </p:txBody>
      </p:sp>
      <p:pic>
        <p:nvPicPr>
          <p:cNvPr id="3" name="图片 2">
            <a:extLst>
              <a:ext uri="{FF2B5EF4-FFF2-40B4-BE49-F238E27FC236}">
                <a16:creationId xmlns:a16="http://schemas.microsoft.com/office/drawing/2014/main" id="{981B036C-07DF-45D2-B79A-87B5B55A449E}"/>
              </a:ext>
            </a:extLst>
          </p:cNvPr>
          <p:cNvPicPr>
            <a:picLocks noChangeAspect="1"/>
          </p:cNvPicPr>
          <p:nvPr/>
        </p:nvPicPr>
        <p:blipFill>
          <a:blip r:embed="rId3"/>
          <a:stretch>
            <a:fillRect/>
          </a:stretch>
        </p:blipFill>
        <p:spPr>
          <a:xfrm>
            <a:off x="191344" y="1196752"/>
            <a:ext cx="5585944" cy="5143946"/>
          </a:xfrm>
          <a:prstGeom prst="rect">
            <a:avLst/>
          </a:prstGeom>
        </p:spPr>
      </p:pic>
      <p:pic>
        <p:nvPicPr>
          <p:cNvPr id="6" name="图片 5">
            <a:extLst>
              <a:ext uri="{FF2B5EF4-FFF2-40B4-BE49-F238E27FC236}">
                <a16:creationId xmlns:a16="http://schemas.microsoft.com/office/drawing/2014/main" id="{A43D7D48-B8C2-4194-B012-C42F3C712B6C}"/>
              </a:ext>
            </a:extLst>
          </p:cNvPr>
          <p:cNvPicPr>
            <a:picLocks noChangeAspect="1"/>
          </p:cNvPicPr>
          <p:nvPr/>
        </p:nvPicPr>
        <p:blipFill>
          <a:blip r:embed="rId4"/>
          <a:stretch>
            <a:fillRect/>
          </a:stretch>
        </p:blipFill>
        <p:spPr>
          <a:xfrm>
            <a:off x="6023992" y="1412776"/>
            <a:ext cx="5768840" cy="4991533"/>
          </a:xfrm>
          <a:prstGeom prst="rect">
            <a:avLst/>
          </a:prstGeom>
        </p:spPr>
      </p:pic>
      <p:sp>
        <p:nvSpPr>
          <p:cNvPr id="7" name="文本框 6">
            <a:extLst>
              <a:ext uri="{FF2B5EF4-FFF2-40B4-BE49-F238E27FC236}">
                <a16:creationId xmlns:a16="http://schemas.microsoft.com/office/drawing/2014/main" id="{F4EADBB9-ACB0-4058-AB09-646D61E91A72}"/>
              </a:ext>
            </a:extLst>
          </p:cNvPr>
          <p:cNvSpPr txBox="1"/>
          <p:nvPr/>
        </p:nvSpPr>
        <p:spPr>
          <a:xfrm>
            <a:off x="4196022" y="222220"/>
            <a:ext cx="1268296" cy="400110"/>
          </a:xfrm>
          <a:prstGeom prst="rect">
            <a:avLst/>
          </a:prstGeom>
          <a:noFill/>
        </p:spPr>
        <p:txBody>
          <a:bodyPr wrap="none" rtlCol="0">
            <a:spAutoFit/>
          </a:bodyPr>
          <a:lstStyle/>
          <a:p>
            <a:r>
              <a:rPr lang="zh-CN" altLang="en-US" sz="2000" dirty="0">
                <a:solidFill>
                  <a:srgbClr val="00B0F0"/>
                </a:solidFill>
              </a:rPr>
              <a:t>① 慢一轮</a:t>
            </a:r>
          </a:p>
        </p:txBody>
      </p:sp>
      <p:sp>
        <p:nvSpPr>
          <p:cNvPr id="8" name="椭圆 7">
            <a:extLst>
              <a:ext uri="{FF2B5EF4-FFF2-40B4-BE49-F238E27FC236}">
                <a16:creationId xmlns:a16="http://schemas.microsoft.com/office/drawing/2014/main" id="{F0EDB18E-364A-4C32-8FA4-107E353992CB}"/>
              </a:ext>
            </a:extLst>
          </p:cNvPr>
          <p:cNvSpPr/>
          <p:nvPr/>
        </p:nvSpPr>
        <p:spPr>
          <a:xfrm>
            <a:off x="6097893" y="249289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04EA9DF-79EC-4E36-997F-3182CDDA7A28}"/>
              </a:ext>
            </a:extLst>
          </p:cNvPr>
          <p:cNvSpPr/>
          <p:nvPr/>
        </p:nvSpPr>
        <p:spPr>
          <a:xfrm>
            <a:off x="6096000" y="5299991"/>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8DFF94B-D2A4-4A2B-943C-EAD2CE0781A6}"/>
              </a:ext>
            </a:extLst>
          </p:cNvPr>
          <p:cNvSpPr/>
          <p:nvPr/>
        </p:nvSpPr>
        <p:spPr>
          <a:xfrm>
            <a:off x="6097893" y="26659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8E20326-FD35-455C-93DC-6D440297B7E6}"/>
              </a:ext>
            </a:extLst>
          </p:cNvPr>
          <p:cNvSpPr/>
          <p:nvPr/>
        </p:nvSpPr>
        <p:spPr>
          <a:xfrm>
            <a:off x="255152" y="12687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A765285-A482-4F96-914C-BD2E77352E84}"/>
              </a:ext>
            </a:extLst>
          </p:cNvPr>
          <p:cNvSpPr/>
          <p:nvPr/>
        </p:nvSpPr>
        <p:spPr>
          <a:xfrm>
            <a:off x="6096000" y="188082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15D3F89-13C9-4C17-A183-7AD645A6AB03}"/>
              </a:ext>
            </a:extLst>
          </p:cNvPr>
          <p:cNvSpPr txBox="1"/>
          <p:nvPr/>
        </p:nvSpPr>
        <p:spPr>
          <a:xfrm>
            <a:off x="7458972" y="252998"/>
            <a:ext cx="1391728" cy="369332"/>
          </a:xfrm>
          <a:prstGeom prst="rect">
            <a:avLst/>
          </a:prstGeom>
          <a:noFill/>
        </p:spPr>
        <p:txBody>
          <a:bodyPr wrap="none" rtlCol="0">
            <a:spAutoFit/>
          </a:bodyPr>
          <a:lstStyle/>
          <a:p>
            <a:r>
              <a:rPr lang="zh-CN" altLang="en-US" dirty="0">
                <a:solidFill>
                  <a:srgbClr val="92D050"/>
                </a:solidFill>
              </a:rPr>
              <a:t>③ 估计参数</a:t>
            </a:r>
          </a:p>
        </p:txBody>
      </p:sp>
      <p:sp>
        <p:nvSpPr>
          <p:cNvPr id="15" name="椭圆 14">
            <a:extLst>
              <a:ext uri="{FF2B5EF4-FFF2-40B4-BE49-F238E27FC236}">
                <a16:creationId xmlns:a16="http://schemas.microsoft.com/office/drawing/2014/main" id="{0187E831-5BB2-444F-9F18-46BCA3A97141}"/>
              </a:ext>
            </a:extLst>
          </p:cNvPr>
          <p:cNvSpPr/>
          <p:nvPr/>
        </p:nvSpPr>
        <p:spPr>
          <a:xfrm>
            <a:off x="6018904" y="2809976"/>
            <a:ext cx="293120" cy="6190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F2439D9-EAA1-4A30-ABE5-25EE9CC53FEF}"/>
              </a:ext>
            </a:extLst>
          </p:cNvPr>
          <p:cNvSpPr/>
          <p:nvPr/>
        </p:nvSpPr>
        <p:spPr>
          <a:xfrm>
            <a:off x="6003353" y="4507903"/>
            <a:ext cx="293120" cy="5052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30EE0B6-E83F-49FF-AA2D-D9D0782241D3}"/>
              </a:ext>
            </a:extLst>
          </p:cNvPr>
          <p:cNvSpPr/>
          <p:nvPr/>
        </p:nvSpPr>
        <p:spPr>
          <a:xfrm>
            <a:off x="96128" y="2737968"/>
            <a:ext cx="432048" cy="1224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3E3F40-9FB5-47DC-9FFA-8DF302739F1E}"/>
              </a:ext>
            </a:extLst>
          </p:cNvPr>
          <p:cNvSpPr txBox="1"/>
          <p:nvPr/>
        </p:nvSpPr>
        <p:spPr>
          <a:xfrm>
            <a:off x="8880537" y="269025"/>
            <a:ext cx="1526380" cy="369332"/>
          </a:xfrm>
          <a:prstGeom prst="rect">
            <a:avLst/>
          </a:prstGeom>
          <a:noFill/>
        </p:spPr>
        <p:txBody>
          <a:bodyPr wrap="none" rtlCol="0">
            <a:spAutoFit/>
          </a:bodyPr>
          <a:lstStyle/>
          <a:p>
            <a:r>
              <a:rPr lang="zh-CN" altLang="en-US" dirty="0">
                <a:solidFill>
                  <a:srgbClr val="FFC000"/>
                </a:solidFill>
              </a:rPr>
              <a:t>④ 寻找最佳</a:t>
            </a:r>
            <a:r>
              <a:rPr lang="en-US" altLang="zh-CN" sz="1800" b="1" dirty="0">
                <a:solidFill>
                  <a:srgbClr val="FFC000"/>
                </a:solidFill>
                <a:latin typeface="微软雅黑" panose="020B0503020204020204" pitchFamily="34" charset="-122"/>
                <a:ea typeface="微软雅黑" panose="020B0503020204020204" pitchFamily="34" charset="-122"/>
                <a:cs typeface="Arial" pitchFamily="34" charset="0"/>
              </a:rPr>
              <a:t>τ</a:t>
            </a:r>
            <a:endParaRPr lang="zh-CN" altLang="en-US" dirty="0">
              <a:solidFill>
                <a:srgbClr val="FFC000"/>
              </a:solidFill>
            </a:endParaRPr>
          </a:p>
        </p:txBody>
      </p:sp>
      <p:sp>
        <p:nvSpPr>
          <p:cNvPr id="23" name="椭圆 22">
            <a:extLst>
              <a:ext uri="{FF2B5EF4-FFF2-40B4-BE49-F238E27FC236}">
                <a16:creationId xmlns:a16="http://schemas.microsoft.com/office/drawing/2014/main" id="{39823446-4DD5-46A0-B5C2-1643E64EBDCD}"/>
              </a:ext>
            </a:extLst>
          </p:cNvPr>
          <p:cNvSpPr/>
          <p:nvPr/>
        </p:nvSpPr>
        <p:spPr>
          <a:xfrm>
            <a:off x="126256" y="4005064"/>
            <a:ext cx="432048" cy="7200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071D83C-BB07-489D-8DD1-463356327689}"/>
              </a:ext>
            </a:extLst>
          </p:cNvPr>
          <p:cNvSpPr txBox="1"/>
          <p:nvPr/>
        </p:nvSpPr>
        <p:spPr>
          <a:xfrm>
            <a:off x="5449346" y="231151"/>
            <a:ext cx="2084225" cy="369332"/>
          </a:xfrm>
          <a:prstGeom prst="rect">
            <a:avLst/>
          </a:prstGeom>
          <a:noFill/>
        </p:spPr>
        <p:txBody>
          <a:bodyPr wrap="none" rtlCol="0">
            <a:spAutoFit/>
          </a:bodyPr>
          <a:lstStyle/>
          <a:p>
            <a:r>
              <a:rPr lang="zh-CN" altLang="en-US" dirty="0">
                <a:solidFill>
                  <a:srgbClr val="FF3399"/>
                </a:solidFill>
              </a:rPr>
              <a:t>② 联邦平均的影子</a:t>
            </a:r>
          </a:p>
        </p:txBody>
      </p:sp>
      <p:sp>
        <p:nvSpPr>
          <p:cNvPr id="26" name="椭圆 25">
            <a:extLst>
              <a:ext uri="{FF2B5EF4-FFF2-40B4-BE49-F238E27FC236}">
                <a16:creationId xmlns:a16="http://schemas.microsoft.com/office/drawing/2014/main" id="{D8261972-DA05-4F03-9684-0060FD682D7D}"/>
              </a:ext>
            </a:extLst>
          </p:cNvPr>
          <p:cNvSpPr/>
          <p:nvPr/>
        </p:nvSpPr>
        <p:spPr>
          <a:xfrm>
            <a:off x="6082072" y="2265221"/>
            <a:ext cx="157944" cy="152189"/>
          </a:xfrm>
          <a:prstGeom prst="ellipse">
            <a:avLst/>
          </a:prstGeom>
          <a:solidFill>
            <a:srgbClr val="FF33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3399"/>
              </a:solidFill>
            </a:endParaRPr>
          </a:p>
        </p:txBody>
      </p:sp>
      <p:sp>
        <p:nvSpPr>
          <p:cNvPr id="27" name="椭圆 26">
            <a:extLst>
              <a:ext uri="{FF2B5EF4-FFF2-40B4-BE49-F238E27FC236}">
                <a16:creationId xmlns:a16="http://schemas.microsoft.com/office/drawing/2014/main" id="{81BE19BF-1359-493C-93AA-9157555F3F69}"/>
              </a:ext>
            </a:extLst>
          </p:cNvPr>
          <p:cNvSpPr/>
          <p:nvPr/>
        </p:nvSpPr>
        <p:spPr>
          <a:xfrm>
            <a:off x="6018904" y="3496313"/>
            <a:ext cx="293120" cy="923024"/>
          </a:xfrm>
          <a:prstGeom prst="ellipse">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C49C4B46-4161-40A7-9010-32451C771663}"/>
              </a:ext>
            </a:extLst>
          </p:cNvPr>
          <p:cNvSpPr/>
          <p:nvPr/>
        </p:nvSpPr>
        <p:spPr>
          <a:xfrm>
            <a:off x="202364" y="1678329"/>
            <a:ext cx="279832" cy="578062"/>
          </a:xfrm>
          <a:prstGeom prst="ellipse">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5251EEC-2109-4C96-BCC8-65EB4A89D31D}"/>
              </a:ext>
            </a:extLst>
          </p:cNvPr>
          <p:cNvSpPr txBox="1"/>
          <p:nvPr/>
        </p:nvSpPr>
        <p:spPr>
          <a:xfrm>
            <a:off x="10401104" y="269025"/>
            <a:ext cx="1391728" cy="369332"/>
          </a:xfrm>
          <a:prstGeom prst="rect">
            <a:avLst/>
          </a:prstGeom>
          <a:noFill/>
        </p:spPr>
        <p:txBody>
          <a:bodyPr wrap="none" rtlCol="0">
            <a:spAutoFit/>
          </a:bodyPr>
          <a:lstStyle/>
          <a:p>
            <a:r>
              <a:rPr lang="zh-CN" altLang="en-US" b="1" dirty="0"/>
              <a:t>⑤ 资源有限</a:t>
            </a:r>
          </a:p>
        </p:txBody>
      </p:sp>
      <p:sp>
        <p:nvSpPr>
          <p:cNvPr id="30" name="椭圆 29">
            <a:extLst>
              <a:ext uri="{FF2B5EF4-FFF2-40B4-BE49-F238E27FC236}">
                <a16:creationId xmlns:a16="http://schemas.microsoft.com/office/drawing/2014/main" id="{80458C64-E945-4D4D-860B-72F49C5B5409}"/>
              </a:ext>
            </a:extLst>
          </p:cNvPr>
          <p:cNvSpPr/>
          <p:nvPr/>
        </p:nvSpPr>
        <p:spPr>
          <a:xfrm>
            <a:off x="164254" y="4732750"/>
            <a:ext cx="325812" cy="12607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星形: 五角 1">
            <a:extLst>
              <a:ext uri="{FF2B5EF4-FFF2-40B4-BE49-F238E27FC236}">
                <a16:creationId xmlns:a16="http://schemas.microsoft.com/office/drawing/2014/main" id="{F51F9745-EBD2-4EB3-8DAD-BDFC0538048B}"/>
              </a:ext>
            </a:extLst>
          </p:cNvPr>
          <p:cNvSpPr/>
          <p:nvPr/>
        </p:nvSpPr>
        <p:spPr>
          <a:xfrm>
            <a:off x="9325561" y="586085"/>
            <a:ext cx="849949" cy="624936"/>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1229932"/>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circle(in)">
                                      <p:cBhvr>
                                        <p:cTn id="45" dur="2000"/>
                                        <p:tgtEl>
                                          <p:spTgt spid="13"/>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circle(in)">
                                      <p:cBhvr>
                                        <p:cTn id="48" dur="2000"/>
                                        <p:tgtEl>
                                          <p:spTgt spid="15"/>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circle(in)">
                                      <p:cBhvr>
                                        <p:cTn id="51" dur="2000"/>
                                        <p:tgtEl>
                                          <p:spTgt spid="17"/>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circle(in)">
                                      <p:cBhvr>
                                        <p:cTn id="54" dur="20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anim calcmode="lin" valueType="num">
                                      <p:cBhvr>
                                        <p:cTn id="60" dur="1000" fill="hold"/>
                                        <p:tgtEl>
                                          <p:spTgt spid="22"/>
                                        </p:tgtEl>
                                        <p:attrNameLst>
                                          <p:attrName>ppt_x</p:attrName>
                                        </p:attrNameLst>
                                      </p:cBhvr>
                                      <p:tavLst>
                                        <p:tav tm="0">
                                          <p:val>
                                            <p:strVal val="#ppt_x"/>
                                          </p:val>
                                        </p:tav>
                                        <p:tav tm="100000">
                                          <p:val>
                                            <p:strVal val="#ppt_x"/>
                                          </p:val>
                                        </p:tav>
                                      </p:tavLst>
                                    </p:anim>
                                    <p:anim calcmode="lin" valueType="num">
                                      <p:cBhvr>
                                        <p:cTn id="61" dur="1000" fill="hold"/>
                                        <p:tgtEl>
                                          <p:spTgt spid="2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1000"/>
                                        <p:tgtEl>
                                          <p:spTgt spid="23"/>
                                        </p:tgtEl>
                                      </p:cBhvr>
                                    </p:animEffect>
                                    <p:anim calcmode="lin" valueType="num">
                                      <p:cBhvr>
                                        <p:cTn id="65" dur="1000" fill="hold"/>
                                        <p:tgtEl>
                                          <p:spTgt spid="23"/>
                                        </p:tgtEl>
                                        <p:attrNameLst>
                                          <p:attrName>ppt_x</p:attrName>
                                        </p:attrNameLst>
                                      </p:cBhvr>
                                      <p:tavLst>
                                        <p:tav tm="0">
                                          <p:val>
                                            <p:strVal val="#ppt_x"/>
                                          </p:val>
                                        </p:tav>
                                        <p:tav tm="100000">
                                          <p:val>
                                            <p:strVal val="#ppt_x"/>
                                          </p:val>
                                        </p:tav>
                                      </p:tavLst>
                                    </p:anim>
                                    <p:anim calcmode="lin" valueType="num">
                                      <p:cBhvr>
                                        <p:cTn id="66" dur="1000" fill="hold"/>
                                        <p:tgtEl>
                                          <p:spTgt spid="2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1000"/>
                                        <p:tgtEl>
                                          <p:spTgt spid="2"/>
                                        </p:tgtEl>
                                      </p:cBhvr>
                                    </p:animEffect>
                                    <p:anim calcmode="lin" valueType="num">
                                      <p:cBhvr>
                                        <p:cTn id="70" dur="1000" fill="hold"/>
                                        <p:tgtEl>
                                          <p:spTgt spid="2"/>
                                        </p:tgtEl>
                                        <p:attrNameLst>
                                          <p:attrName>ppt_x</p:attrName>
                                        </p:attrNameLst>
                                      </p:cBhvr>
                                      <p:tavLst>
                                        <p:tav tm="0">
                                          <p:val>
                                            <p:strVal val="#ppt_x"/>
                                          </p:val>
                                        </p:tav>
                                        <p:tav tm="100000">
                                          <p:val>
                                            <p:strVal val="#ppt_x"/>
                                          </p:val>
                                        </p:tav>
                                      </p:tavLst>
                                    </p:anim>
                                    <p:anim calcmode="lin" valueType="num">
                                      <p:cBhvr>
                                        <p:cTn id="7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1000"/>
                                        <p:tgtEl>
                                          <p:spTgt spid="30"/>
                                        </p:tgtEl>
                                      </p:cBhvr>
                                    </p:animEffect>
                                    <p:anim calcmode="lin" valueType="num">
                                      <p:cBhvr>
                                        <p:cTn id="82" dur="1000" fill="hold"/>
                                        <p:tgtEl>
                                          <p:spTgt spid="30"/>
                                        </p:tgtEl>
                                        <p:attrNameLst>
                                          <p:attrName>ppt_x</p:attrName>
                                        </p:attrNameLst>
                                      </p:cBhvr>
                                      <p:tavLst>
                                        <p:tav tm="0">
                                          <p:val>
                                            <p:strVal val="#ppt_x"/>
                                          </p:val>
                                        </p:tav>
                                        <p:tav tm="100000">
                                          <p:val>
                                            <p:strVal val="#ppt_x"/>
                                          </p:val>
                                        </p:tav>
                                      </p:tavLst>
                                    </p:anim>
                                    <p:anim calcmode="lin" valueType="num">
                                      <p:cBhvr>
                                        <p:cTn id="8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p:bldP spid="15" grpId="0" animBg="1"/>
      <p:bldP spid="17" grpId="0" animBg="1"/>
      <p:bldP spid="21" grpId="0" animBg="1"/>
      <p:bldP spid="22" grpId="0"/>
      <p:bldP spid="23" grpId="0" animBg="1"/>
      <p:bldP spid="24" grpId="0"/>
      <p:bldP spid="26" grpId="0" animBg="1"/>
      <p:bldP spid="27" grpId="0" animBg="1"/>
      <p:bldP spid="28" grpId="0" animBg="1"/>
      <p:bldP spid="29" grpId="0"/>
      <p:bldP spid="30"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45317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3000" b="1" dirty="0">
                <a:solidFill>
                  <a:prstClr val="white"/>
                </a:solidFill>
                <a:latin typeface="微软雅黑" panose="020B0503020204020204" pitchFamily="34" charset="-122"/>
                <a:ea typeface="微软雅黑" panose="020B0503020204020204" pitchFamily="34" charset="-122"/>
                <a:cs typeface="Arial" pitchFamily="34" charset="0"/>
              </a:rPr>
              <a:t>control algorithm</a:t>
            </a:r>
            <a:endPar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4" name="灯片编号占位符 3"/>
          <p:cNvSpPr>
            <a:spLocks noGrp="1"/>
          </p:cNvSpPr>
          <p:nvPr>
            <p:ph type="sldNum" sz="quarter" idx="12"/>
          </p:nvPr>
        </p:nvSpPr>
        <p:spPr>
          <a:xfrm>
            <a:off x="9400297" y="6492875"/>
            <a:ext cx="2743200" cy="365125"/>
          </a:xfrm>
        </p:spPr>
        <p:txBody>
          <a:bodyPr/>
          <a:lstStyle/>
          <a:p>
            <a:fld id="{94B6E62B-4DEC-4954-AD3A-658470571C9E}" type="slidenum">
              <a:rPr lang="zh-CN" altLang="en-US" smtClean="0"/>
              <a:t>31</a:t>
            </a:fld>
            <a:endParaRPr lang="zh-CN" altLang="en-US"/>
          </a:p>
        </p:txBody>
      </p:sp>
      <p:pic>
        <p:nvPicPr>
          <p:cNvPr id="3" name="图片 2">
            <a:extLst>
              <a:ext uri="{FF2B5EF4-FFF2-40B4-BE49-F238E27FC236}">
                <a16:creationId xmlns:a16="http://schemas.microsoft.com/office/drawing/2014/main" id="{6AD2EBEC-6BBA-41BA-B3EF-D54054372E4B}"/>
              </a:ext>
            </a:extLst>
          </p:cNvPr>
          <p:cNvPicPr>
            <a:picLocks noChangeAspect="1"/>
          </p:cNvPicPr>
          <p:nvPr/>
        </p:nvPicPr>
        <p:blipFill>
          <a:blip r:embed="rId3"/>
          <a:stretch>
            <a:fillRect/>
          </a:stretch>
        </p:blipFill>
        <p:spPr>
          <a:xfrm>
            <a:off x="191344" y="931447"/>
            <a:ext cx="5356164" cy="863601"/>
          </a:xfrm>
          <a:prstGeom prst="rect">
            <a:avLst/>
          </a:prstGeom>
        </p:spPr>
      </p:pic>
      <p:sp>
        <p:nvSpPr>
          <p:cNvPr id="5" name="椭圆 4">
            <a:extLst>
              <a:ext uri="{FF2B5EF4-FFF2-40B4-BE49-F238E27FC236}">
                <a16:creationId xmlns:a16="http://schemas.microsoft.com/office/drawing/2014/main" id="{31299702-5271-4803-8264-6097C82B37E1}"/>
              </a:ext>
            </a:extLst>
          </p:cNvPr>
          <p:cNvSpPr/>
          <p:nvPr/>
        </p:nvSpPr>
        <p:spPr>
          <a:xfrm>
            <a:off x="2567608" y="1284921"/>
            <a:ext cx="1741918" cy="3681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6CCB253-1DE4-4948-9387-05DF955A7BC1}"/>
              </a:ext>
            </a:extLst>
          </p:cNvPr>
          <p:cNvSpPr txBox="1"/>
          <p:nvPr/>
        </p:nvSpPr>
        <p:spPr>
          <a:xfrm>
            <a:off x="4727848" y="234794"/>
            <a:ext cx="1781257" cy="400110"/>
          </a:xfrm>
          <a:prstGeom prst="rect">
            <a:avLst/>
          </a:prstGeom>
          <a:noFill/>
        </p:spPr>
        <p:txBody>
          <a:bodyPr wrap="none" rtlCol="0">
            <a:spAutoFit/>
          </a:bodyPr>
          <a:lstStyle/>
          <a:p>
            <a:r>
              <a:rPr lang="zh-CN" altLang="en-US" sz="2000" dirty="0">
                <a:solidFill>
                  <a:srgbClr val="FFFFFF"/>
                </a:solidFill>
              </a:rPr>
              <a:t>⑥ 控制参数？</a:t>
            </a:r>
          </a:p>
        </p:txBody>
      </p:sp>
      <p:pic>
        <p:nvPicPr>
          <p:cNvPr id="8" name="图片 7">
            <a:extLst>
              <a:ext uri="{FF2B5EF4-FFF2-40B4-BE49-F238E27FC236}">
                <a16:creationId xmlns:a16="http://schemas.microsoft.com/office/drawing/2014/main" id="{7B5FF24D-7B21-4E45-94F7-E1607BF36A53}"/>
              </a:ext>
            </a:extLst>
          </p:cNvPr>
          <p:cNvPicPr>
            <a:picLocks noChangeAspect="1"/>
          </p:cNvPicPr>
          <p:nvPr/>
        </p:nvPicPr>
        <p:blipFill>
          <a:blip r:embed="rId4"/>
          <a:stretch>
            <a:fillRect/>
          </a:stretch>
        </p:blipFill>
        <p:spPr>
          <a:xfrm>
            <a:off x="6816080" y="3243405"/>
            <a:ext cx="1871735" cy="618341"/>
          </a:xfrm>
          <a:prstGeom prst="rect">
            <a:avLst/>
          </a:prstGeom>
        </p:spPr>
      </p:pic>
      <p:pic>
        <p:nvPicPr>
          <p:cNvPr id="10" name="图片 9">
            <a:extLst>
              <a:ext uri="{FF2B5EF4-FFF2-40B4-BE49-F238E27FC236}">
                <a16:creationId xmlns:a16="http://schemas.microsoft.com/office/drawing/2014/main" id="{AF503D0B-AA6A-4ED3-8C3A-8A0F3432BE91}"/>
              </a:ext>
            </a:extLst>
          </p:cNvPr>
          <p:cNvPicPr>
            <a:picLocks noChangeAspect="1"/>
          </p:cNvPicPr>
          <p:nvPr/>
        </p:nvPicPr>
        <p:blipFill>
          <a:blip r:embed="rId5"/>
          <a:stretch>
            <a:fillRect/>
          </a:stretch>
        </p:blipFill>
        <p:spPr>
          <a:xfrm>
            <a:off x="8918095" y="3354008"/>
            <a:ext cx="3024336" cy="437630"/>
          </a:xfrm>
          <a:prstGeom prst="rect">
            <a:avLst/>
          </a:prstGeom>
        </p:spPr>
      </p:pic>
      <p:cxnSp>
        <p:nvCxnSpPr>
          <p:cNvPr id="16" name="直接连接符 15">
            <a:extLst>
              <a:ext uri="{FF2B5EF4-FFF2-40B4-BE49-F238E27FC236}">
                <a16:creationId xmlns:a16="http://schemas.microsoft.com/office/drawing/2014/main" id="{2A41B342-CE64-44BF-BD09-1253E4E4F291}"/>
              </a:ext>
            </a:extLst>
          </p:cNvPr>
          <p:cNvCxnSpPr>
            <a:cxnSpLocks/>
          </p:cNvCxnSpPr>
          <p:nvPr/>
        </p:nvCxnSpPr>
        <p:spPr>
          <a:xfrm>
            <a:off x="281956" y="1989560"/>
            <a:ext cx="5662987"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文本框 10">
            <a:extLst>
              <a:ext uri="{FF2B5EF4-FFF2-40B4-BE49-F238E27FC236}">
                <a16:creationId xmlns:a16="http://schemas.microsoft.com/office/drawing/2014/main" id="{275886AB-3265-4784-9631-FB9B7D6E9F53}"/>
              </a:ext>
            </a:extLst>
          </p:cNvPr>
          <p:cNvSpPr txBox="1"/>
          <p:nvPr/>
        </p:nvSpPr>
        <p:spPr>
          <a:xfrm>
            <a:off x="6509105" y="241225"/>
            <a:ext cx="4001416" cy="400110"/>
          </a:xfrm>
          <a:prstGeom prst="rect">
            <a:avLst/>
          </a:prstGeom>
          <a:noFill/>
        </p:spPr>
        <p:txBody>
          <a:bodyPr wrap="none" rtlCol="0">
            <a:spAutoFit/>
          </a:bodyPr>
          <a:lstStyle/>
          <a:p>
            <a:r>
              <a:rPr lang="zh-CN" altLang="en-US" sz="2000" dirty="0">
                <a:solidFill>
                  <a:srgbClr val="00B0F0"/>
                </a:solidFill>
              </a:rPr>
              <a:t>一个超参数，单次</a:t>
            </a:r>
            <a:r>
              <a:rPr lang="en-US" altLang="zh-CN" sz="2000" dirty="0">
                <a:solidFill>
                  <a:srgbClr val="00B0F0"/>
                </a:solidFill>
              </a:rPr>
              <a:t>FL</a:t>
            </a:r>
            <a:r>
              <a:rPr lang="zh-CN" altLang="en-US" sz="2000" dirty="0">
                <a:solidFill>
                  <a:srgbClr val="00B0F0"/>
                </a:solidFill>
              </a:rPr>
              <a:t>中是一个常量</a:t>
            </a:r>
          </a:p>
        </p:txBody>
      </p:sp>
      <p:pic>
        <p:nvPicPr>
          <p:cNvPr id="13" name="图片 12">
            <a:extLst>
              <a:ext uri="{FF2B5EF4-FFF2-40B4-BE49-F238E27FC236}">
                <a16:creationId xmlns:a16="http://schemas.microsoft.com/office/drawing/2014/main" id="{63342701-293D-4742-966D-BA558A903934}"/>
              </a:ext>
            </a:extLst>
          </p:cNvPr>
          <p:cNvPicPr>
            <a:picLocks noChangeAspect="1"/>
          </p:cNvPicPr>
          <p:nvPr/>
        </p:nvPicPr>
        <p:blipFill>
          <a:blip r:embed="rId6"/>
          <a:stretch>
            <a:fillRect/>
          </a:stretch>
        </p:blipFill>
        <p:spPr>
          <a:xfrm>
            <a:off x="2464179" y="4043684"/>
            <a:ext cx="7185414" cy="2734102"/>
          </a:xfrm>
          <a:prstGeom prst="rect">
            <a:avLst/>
          </a:prstGeom>
        </p:spPr>
      </p:pic>
      <p:pic>
        <p:nvPicPr>
          <p:cNvPr id="7" name="图片 6">
            <a:extLst>
              <a:ext uri="{FF2B5EF4-FFF2-40B4-BE49-F238E27FC236}">
                <a16:creationId xmlns:a16="http://schemas.microsoft.com/office/drawing/2014/main" id="{AE76C11B-90C8-449D-A8E4-DE7795DC519E}"/>
              </a:ext>
            </a:extLst>
          </p:cNvPr>
          <p:cNvPicPr>
            <a:picLocks noChangeAspect="1"/>
          </p:cNvPicPr>
          <p:nvPr/>
        </p:nvPicPr>
        <p:blipFill>
          <a:blip r:embed="rId7"/>
          <a:stretch>
            <a:fillRect/>
          </a:stretch>
        </p:blipFill>
        <p:spPr>
          <a:xfrm>
            <a:off x="191344" y="2147083"/>
            <a:ext cx="5753599" cy="1135478"/>
          </a:xfrm>
          <a:prstGeom prst="rect">
            <a:avLst/>
          </a:prstGeom>
        </p:spPr>
      </p:pic>
      <p:pic>
        <p:nvPicPr>
          <p:cNvPr id="12" name="图片 11">
            <a:extLst>
              <a:ext uri="{FF2B5EF4-FFF2-40B4-BE49-F238E27FC236}">
                <a16:creationId xmlns:a16="http://schemas.microsoft.com/office/drawing/2014/main" id="{B10CF470-36E7-4BB7-8D0C-10666C34FA71}"/>
              </a:ext>
            </a:extLst>
          </p:cNvPr>
          <p:cNvPicPr>
            <a:picLocks noChangeAspect="1"/>
          </p:cNvPicPr>
          <p:nvPr/>
        </p:nvPicPr>
        <p:blipFill>
          <a:blip r:embed="rId8"/>
          <a:stretch>
            <a:fillRect/>
          </a:stretch>
        </p:blipFill>
        <p:spPr>
          <a:xfrm>
            <a:off x="6251490" y="911483"/>
            <a:ext cx="5883150" cy="2331922"/>
          </a:xfrm>
          <a:prstGeom prst="rect">
            <a:avLst/>
          </a:prstGeom>
        </p:spPr>
      </p:pic>
      <p:cxnSp>
        <p:nvCxnSpPr>
          <p:cNvPr id="20" name="直接连接符 19">
            <a:extLst>
              <a:ext uri="{FF2B5EF4-FFF2-40B4-BE49-F238E27FC236}">
                <a16:creationId xmlns:a16="http://schemas.microsoft.com/office/drawing/2014/main" id="{2AE873E4-4BB9-4589-8FC9-0755D5B5005A}"/>
              </a:ext>
            </a:extLst>
          </p:cNvPr>
          <p:cNvCxnSpPr>
            <a:cxnSpLocks/>
          </p:cNvCxnSpPr>
          <p:nvPr/>
        </p:nvCxnSpPr>
        <p:spPr>
          <a:xfrm>
            <a:off x="6096000" y="980728"/>
            <a:ext cx="0" cy="273630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接连接符 22">
            <a:extLst>
              <a:ext uri="{FF2B5EF4-FFF2-40B4-BE49-F238E27FC236}">
                <a16:creationId xmlns:a16="http://schemas.microsoft.com/office/drawing/2014/main" id="{C765A79F-EF09-492F-9886-61E11DD5D663}"/>
              </a:ext>
            </a:extLst>
          </p:cNvPr>
          <p:cNvCxnSpPr>
            <a:cxnSpLocks/>
          </p:cNvCxnSpPr>
          <p:nvPr/>
        </p:nvCxnSpPr>
        <p:spPr>
          <a:xfrm>
            <a:off x="299706" y="3859140"/>
            <a:ext cx="11514360" cy="154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24932562"/>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par>
                                <p:cTn id="28" presetID="16" presetClass="entr" presetSubtype="21"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par>
                                <p:cTn id="31" presetID="16" presetClass="entr" presetSubtype="21"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par>
                                <p:cTn id="34" presetID="16" presetClass="entr" presetSubtype="21"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circle(in)">
                                      <p:cBhvr>
                                        <p:cTn id="41" dur="20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目录</a:t>
            </a:r>
          </a:p>
        </p:txBody>
      </p:sp>
      <p:grpSp>
        <p:nvGrpSpPr>
          <p:cNvPr id="59" name="Group 51">
            <a:extLst>
              <a:ext uri="{FF2B5EF4-FFF2-40B4-BE49-F238E27FC236}">
                <a16:creationId xmlns:a16="http://schemas.microsoft.com/office/drawing/2014/main" id="{B70ACABF-626B-4D0D-AF88-936128E339B6}"/>
              </a:ext>
            </a:extLst>
          </p:cNvPr>
          <p:cNvGrpSpPr>
            <a:grpSpLocks/>
          </p:cNvGrpSpPr>
          <p:nvPr/>
        </p:nvGrpSpPr>
        <p:grpSpPr bwMode="auto">
          <a:xfrm>
            <a:off x="3935760" y="1916783"/>
            <a:ext cx="3863975" cy="792163"/>
            <a:chOff x="1329" y="1795"/>
            <a:chExt cx="2434" cy="499"/>
          </a:xfrm>
          <a:solidFill>
            <a:srgbClr val="DEEBF6"/>
          </a:solidFill>
        </p:grpSpPr>
        <p:sp>
          <p:nvSpPr>
            <p:cNvPr id="60" name="AutoShape 52">
              <a:extLst>
                <a:ext uri="{FF2B5EF4-FFF2-40B4-BE49-F238E27FC236}">
                  <a16:creationId xmlns:a16="http://schemas.microsoft.com/office/drawing/2014/main" id="{088248CF-3C08-4871-BD67-3ADF113B331D}"/>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朴素联邦学习</a:t>
              </a:r>
              <a:endParaRPr lang="en-US" altLang="zh-CN" sz="2400" b="1" dirty="0">
                <a:solidFill>
                  <a:schemeClr val="bg1">
                    <a:lumMod val="95000"/>
                  </a:schemeClr>
                </a:solidFill>
                <a:ea typeface="微软雅黑" pitchFamily="34" charset="-122"/>
              </a:endParaRPr>
            </a:p>
          </p:txBody>
        </p:sp>
        <p:sp>
          <p:nvSpPr>
            <p:cNvPr id="61" name="AutoShape 53">
              <a:extLst>
                <a:ext uri="{FF2B5EF4-FFF2-40B4-BE49-F238E27FC236}">
                  <a16:creationId xmlns:a16="http://schemas.microsoft.com/office/drawing/2014/main" id="{EBF1EB94-B999-46BC-828B-EE99A924E2B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2</a:t>
              </a:r>
              <a:endParaRPr lang="zh-CN" altLang="en-US" sz="2400" b="1" kern="0" dirty="0">
                <a:solidFill>
                  <a:srgbClr val="F2F2F2"/>
                </a:solidFill>
                <a:latin typeface="微软雅黑"/>
                <a:ea typeface="微软雅黑"/>
                <a:cs typeface="微软雅黑"/>
              </a:endParaRPr>
            </a:p>
          </p:txBody>
        </p:sp>
      </p:grpSp>
      <p:grpSp>
        <p:nvGrpSpPr>
          <p:cNvPr id="62" name="Group 51">
            <a:extLst>
              <a:ext uri="{FF2B5EF4-FFF2-40B4-BE49-F238E27FC236}">
                <a16:creationId xmlns:a16="http://schemas.microsoft.com/office/drawing/2014/main" id="{E3DF6996-7B2A-48BA-BC2C-392BBCDD1964}"/>
              </a:ext>
            </a:extLst>
          </p:cNvPr>
          <p:cNvGrpSpPr>
            <a:grpSpLocks/>
          </p:cNvGrpSpPr>
          <p:nvPr/>
        </p:nvGrpSpPr>
        <p:grpSpPr bwMode="auto">
          <a:xfrm>
            <a:off x="3943697" y="908720"/>
            <a:ext cx="3863975" cy="792162"/>
            <a:chOff x="1329" y="1795"/>
            <a:chExt cx="2434" cy="499"/>
          </a:xfrm>
          <a:solidFill>
            <a:srgbClr val="DEEBF6"/>
          </a:solidFill>
        </p:grpSpPr>
        <p:sp>
          <p:nvSpPr>
            <p:cNvPr id="63" name="AutoShape 52">
              <a:extLst>
                <a:ext uri="{FF2B5EF4-FFF2-40B4-BE49-F238E27FC236}">
                  <a16:creationId xmlns:a16="http://schemas.microsoft.com/office/drawing/2014/main" id="{DCB4B551-C8E2-491D-8F4D-8370F3151BA7}"/>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背景介绍</a:t>
              </a:r>
              <a:endParaRPr lang="en-US" altLang="zh-CN" sz="2400" b="1" dirty="0">
                <a:solidFill>
                  <a:schemeClr val="bg1">
                    <a:lumMod val="95000"/>
                  </a:schemeClr>
                </a:solidFill>
                <a:ea typeface="微软雅黑" pitchFamily="34" charset="-122"/>
              </a:endParaRPr>
            </a:p>
          </p:txBody>
        </p:sp>
        <p:sp>
          <p:nvSpPr>
            <p:cNvPr id="64" name="AutoShape 53">
              <a:extLst>
                <a:ext uri="{FF2B5EF4-FFF2-40B4-BE49-F238E27FC236}">
                  <a16:creationId xmlns:a16="http://schemas.microsoft.com/office/drawing/2014/main" id="{93E9D89D-8FFF-49E0-A7DB-598A9A994FE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1</a:t>
              </a:r>
              <a:endParaRPr lang="zh-CN" altLang="en-US" sz="2400" b="1" kern="0" dirty="0">
                <a:solidFill>
                  <a:srgbClr val="F2F2F2"/>
                </a:solidFill>
                <a:latin typeface="微软雅黑"/>
                <a:ea typeface="微软雅黑"/>
                <a:cs typeface="微软雅黑"/>
              </a:endParaRPr>
            </a:p>
          </p:txBody>
        </p:sp>
      </p:grpSp>
      <p:grpSp>
        <p:nvGrpSpPr>
          <p:cNvPr id="65" name="Group 51">
            <a:extLst>
              <a:ext uri="{FF2B5EF4-FFF2-40B4-BE49-F238E27FC236}">
                <a16:creationId xmlns:a16="http://schemas.microsoft.com/office/drawing/2014/main" id="{3939E8CB-A062-4EB7-AB43-D19E12514643}"/>
              </a:ext>
            </a:extLst>
          </p:cNvPr>
          <p:cNvGrpSpPr>
            <a:grpSpLocks/>
          </p:cNvGrpSpPr>
          <p:nvPr/>
        </p:nvGrpSpPr>
        <p:grpSpPr bwMode="auto">
          <a:xfrm>
            <a:off x="3935760" y="2924845"/>
            <a:ext cx="3863975" cy="792162"/>
            <a:chOff x="1329" y="1795"/>
            <a:chExt cx="2434" cy="499"/>
          </a:xfrm>
          <a:solidFill>
            <a:srgbClr val="DEEBF6"/>
          </a:solidFill>
        </p:grpSpPr>
        <p:sp>
          <p:nvSpPr>
            <p:cNvPr id="66" name="AutoShape 52">
              <a:extLst>
                <a:ext uri="{FF2B5EF4-FFF2-40B4-BE49-F238E27FC236}">
                  <a16:creationId xmlns:a16="http://schemas.microsoft.com/office/drawing/2014/main" id="{CFAAB57F-56B9-499B-B96C-6A7D929A8B09}"/>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收敛性分析</a:t>
              </a:r>
              <a:endParaRPr lang="en-US" altLang="zh-CN" sz="2400" b="1" dirty="0">
                <a:solidFill>
                  <a:schemeClr val="bg1">
                    <a:lumMod val="95000"/>
                  </a:schemeClr>
                </a:solidFill>
                <a:ea typeface="微软雅黑" pitchFamily="34" charset="-122"/>
              </a:endParaRPr>
            </a:p>
          </p:txBody>
        </p:sp>
        <p:sp>
          <p:nvSpPr>
            <p:cNvPr id="67" name="AutoShape 53">
              <a:extLst>
                <a:ext uri="{FF2B5EF4-FFF2-40B4-BE49-F238E27FC236}">
                  <a16:creationId xmlns:a16="http://schemas.microsoft.com/office/drawing/2014/main" id="{0C69B97E-CC8E-44B1-B310-81732788614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3</a:t>
              </a:r>
              <a:endParaRPr lang="zh-CN" altLang="en-US" sz="2400" b="1" kern="0" dirty="0">
                <a:solidFill>
                  <a:srgbClr val="F2F2F2"/>
                </a:solidFill>
                <a:latin typeface="微软雅黑"/>
                <a:ea typeface="微软雅黑"/>
                <a:cs typeface="微软雅黑"/>
              </a:endParaRPr>
            </a:p>
          </p:txBody>
        </p:sp>
      </p:grpSp>
      <p:grpSp>
        <p:nvGrpSpPr>
          <p:cNvPr id="68" name="Group 51">
            <a:extLst>
              <a:ext uri="{FF2B5EF4-FFF2-40B4-BE49-F238E27FC236}">
                <a16:creationId xmlns:a16="http://schemas.microsoft.com/office/drawing/2014/main" id="{C42B7DAC-79D9-45DB-9A07-AC9135B8DB5A}"/>
              </a:ext>
            </a:extLst>
          </p:cNvPr>
          <p:cNvGrpSpPr>
            <a:grpSpLocks/>
          </p:cNvGrpSpPr>
          <p:nvPr/>
        </p:nvGrpSpPr>
        <p:grpSpPr bwMode="auto">
          <a:xfrm>
            <a:off x="3943697" y="3932908"/>
            <a:ext cx="3856037" cy="792163"/>
            <a:chOff x="1329" y="1795"/>
            <a:chExt cx="2429" cy="499"/>
          </a:xfrm>
          <a:solidFill>
            <a:srgbClr val="DEEBF6"/>
          </a:solidFill>
        </p:grpSpPr>
        <p:sp>
          <p:nvSpPr>
            <p:cNvPr id="69" name="AutoShape 52">
              <a:extLst>
                <a:ext uri="{FF2B5EF4-FFF2-40B4-BE49-F238E27FC236}">
                  <a16:creationId xmlns:a16="http://schemas.microsoft.com/office/drawing/2014/main" id="{68A4BA3C-81BD-4D22-89A9-2DBBFE7DE28D}"/>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控制算法</a:t>
              </a:r>
            </a:p>
          </p:txBody>
        </p:sp>
        <p:sp>
          <p:nvSpPr>
            <p:cNvPr id="70" name="AutoShape 53">
              <a:extLst>
                <a:ext uri="{FF2B5EF4-FFF2-40B4-BE49-F238E27FC236}">
                  <a16:creationId xmlns:a16="http://schemas.microsoft.com/office/drawing/2014/main" id="{D4AA0F1B-B629-430E-9559-93E69222150D}"/>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4</a:t>
              </a:r>
              <a:endParaRPr lang="zh-CN" altLang="en-US" sz="2400" b="1" kern="0" dirty="0">
                <a:solidFill>
                  <a:srgbClr val="F2F2F2"/>
                </a:solidFill>
                <a:latin typeface="微软雅黑"/>
                <a:ea typeface="微软雅黑"/>
                <a:cs typeface="微软雅黑"/>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32</a:t>
            </a:fld>
            <a:endParaRPr lang="zh-CN" altLang="en-US"/>
          </a:p>
        </p:txBody>
      </p:sp>
      <p:grpSp>
        <p:nvGrpSpPr>
          <p:cNvPr id="20" name="Group 51">
            <a:extLst>
              <a:ext uri="{FF2B5EF4-FFF2-40B4-BE49-F238E27FC236}">
                <a16:creationId xmlns:a16="http://schemas.microsoft.com/office/drawing/2014/main" id="{820F2694-B6AB-4EE2-8B97-2AF2846D6CB8}"/>
              </a:ext>
            </a:extLst>
          </p:cNvPr>
          <p:cNvGrpSpPr>
            <a:grpSpLocks/>
          </p:cNvGrpSpPr>
          <p:nvPr/>
        </p:nvGrpSpPr>
        <p:grpSpPr bwMode="auto">
          <a:xfrm>
            <a:off x="3935760" y="4940972"/>
            <a:ext cx="3856037" cy="792163"/>
            <a:chOff x="1329" y="1795"/>
            <a:chExt cx="2429" cy="499"/>
          </a:xfrm>
          <a:solidFill>
            <a:srgbClr val="02409A"/>
          </a:solidFill>
        </p:grpSpPr>
        <p:sp>
          <p:nvSpPr>
            <p:cNvPr id="21" name="AutoShape 52">
              <a:extLst>
                <a:ext uri="{FF2B5EF4-FFF2-40B4-BE49-F238E27FC236}">
                  <a16:creationId xmlns:a16="http://schemas.microsoft.com/office/drawing/2014/main" id="{F832938B-6D86-4DB6-96A8-8F7A7025A5C5}"/>
                </a:ext>
              </a:extLst>
            </p:cNvPr>
            <p:cNvSpPr>
              <a:spLocks noChangeArrowheads="1"/>
            </p:cNvSpPr>
            <p:nvPr/>
          </p:nvSpPr>
          <p:spPr bwMode="gray">
            <a:xfrm>
              <a:off x="1536" y="1840"/>
              <a:ext cx="2222"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实验结果</a:t>
              </a:r>
            </a:p>
          </p:txBody>
        </p:sp>
        <p:sp>
          <p:nvSpPr>
            <p:cNvPr id="22" name="AutoShape 53">
              <a:extLst>
                <a:ext uri="{FF2B5EF4-FFF2-40B4-BE49-F238E27FC236}">
                  <a16:creationId xmlns:a16="http://schemas.microsoft.com/office/drawing/2014/main" id="{114A2E8A-4CC7-472D-AB9D-CBBD368FA449}"/>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5</a:t>
              </a:r>
              <a:endParaRPr lang="zh-CN" altLang="en-US" sz="2400" b="1" kern="0" dirty="0">
                <a:solidFill>
                  <a:srgbClr val="F2F2F2"/>
                </a:solidFill>
                <a:latin typeface="微软雅黑"/>
                <a:ea typeface="微软雅黑"/>
                <a:cs typeface="微软雅黑"/>
              </a:endParaRPr>
            </a:p>
          </p:txBody>
        </p:sp>
      </p:grpSp>
      <p:grpSp>
        <p:nvGrpSpPr>
          <p:cNvPr id="23" name="Group 51">
            <a:extLst>
              <a:ext uri="{FF2B5EF4-FFF2-40B4-BE49-F238E27FC236}">
                <a16:creationId xmlns:a16="http://schemas.microsoft.com/office/drawing/2014/main" id="{7E3B0CEA-B70B-4E40-A8D6-8EBB6E1F82B8}"/>
              </a:ext>
            </a:extLst>
          </p:cNvPr>
          <p:cNvGrpSpPr>
            <a:grpSpLocks/>
          </p:cNvGrpSpPr>
          <p:nvPr/>
        </p:nvGrpSpPr>
        <p:grpSpPr bwMode="auto">
          <a:xfrm>
            <a:off x="3935760" y="5949036"/>
            <a:ext cx="3856037" cy="792163"/>
            <a:chOff x="1329" y="1795"/>
            <a:chExt cx="2429" cy="499"/>
          </a:xfrm>
          <a:solidFill>
            <a:srgbClr val="DEEBF6"/>
          </a:solidFill>
        </p:grpSpPr>
        <p:sp>
          <p:nvSpPr>
            <p:cNvPr id="24" name="AutoShape 52">
              <a:extLst>
                <a:ext uri="{FF2B5EF4-FFF2-40B4-BE49-F238E27FC236}">
                  <a16:creationId xmlns:a16="http://schemas.microsoft.com/office/drawing/2014/main" id="{317F43E9-EDEF-4C31-BE51-1A1724F21228}"/>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总结</a:t>
              </a:r>
            </a:p>
          </p:txBody>
        </p:sp>
        <p:sp>
          <p:nvSpPr>
            <p:cNvPr id="25" name="AutoShape 53">
              <a:extLst>
                <a:ext uri="{FF2B5EF4-FFF2-40B4-BE49-F238E27FC236}">
                  <a16:creationId xmlns:a16="http://schemas.microsoft.com/office/drawing/2014/main" id="{FA902C83-7948-48BB-A6CB-0CE25BC07EC6}"/>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6</a:t>
              </a:r>
              <a:endParaRPr lang="zh-CN" altLang="en-US" sz="2400" b="1" kern="0" dirty="0">
                <a:solidFill>
                  <a:srgbClr val="F2F2F2"/>
                </a:solidFill>
                <a:latin typeface="微软雅黑"/>
                <a:ea typeface="微软雅黑"/>
                <a:cs typeface="微软雅黑"/>
              </a:endParaRPr>
            </a:p>
          </p:txBody>
        </p:sp>
      </p:grpSp>
    </p:spTree>
    <p:extLst>
      <p:ext uri="{BB962C8B-B14F-4D97-AF65-F5344CB8AC3E}">
        <p14:creationId xmlns:p14="http://schemas.microsoft.com/office/powerpoint/2010/main" val="3083708493"/>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30E5B1CD-4CB4-4B18-ACF9-EE3163C7DC96}"/>
              </a:ext>
            </a:extLst>
          </p:cNvPr>
          <p:cNvSpPr/>
          <p:nvPr/>
        </p:nvSpPr>
        <p:spPr>
          <a:xfrm>
            <a:off x="7754404" y="930816"/>
            <a:ext cx="3017493" cy="36933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45317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实验</a:t>
            </a:r>
          </a:p>
        </p:txBody>
      </p:sp>
      <p:sp>
        <p:nvSpPr>
          <p:cNvPr id="4" name="灯片编号占位符 3"/>
          <p:cNvSpPr>
            <a:spLocks noGrp="1"/>
          </p:cNvSpPr>
          <p:nvPr>
            <p:ph type="sldNum" sz="quarter" idx="12"/>
          </p:nvPr>
        </p:nvSpPr>
        <p:spPr>
          <a:xfrm>
            <a:off x="9400297" y="6492875"/>
            <a:ext cx="2743200" cy="365125"/>
          </a:xfrm>
        </p:spPr>
        <p:txBody>
          <a:bodyPr/>
          <a:lstStyle/>
          <a:p>
            <a:fld id="{94B6E62B-4DEC-4954-AD3A-658470571C9E}" type="slidenum">
              <a:rPr lang="zh-CN" altLang="en-US" smtClean="0"/>
              <a:t>33</a:t>
            </a:fld>
            <a:endParaRPr lang="zh-CN" altLang="en-US"/>
          </a:p>
        </p:txBody>
      </p:sp>
      <p:sp>
        <p:nvSpPr>
          <p:cNvPr id="2" name="文本框 1">
            <a:extLst>
              <a:ext uri="{FF2B5EF4-FFF2-40B4-BE49-F238E27FC236}">
                <a16:creationId xmlns:a16="http://schemas.microsoft.com/office/drawing/2014/main" id="{B836EDBC-3D7D-4F66-A72D-1A99B87B9334}"/>
              </a:ext>
            </a:extLst>
          </p:cNvPr>
          <p:cNvSpPr txBox="1"/>
          <p:nvPr/>
        </p:nvSpPr>
        <p:spPr>
          <a:xfrm>
            <a:off x="119336" y="1044116"/>
            <a:ext cx="1702710" cy="461665"/>
          </a:xfrm>
          <a:prstGeom prst="rect">
            <a:avLst/>
          </a:prstGeom>
          <a:noFill/>
        </p:spPr>
        <p:txBody>
          <a:bodyPr wrap="none" rtlCol="0">
            <a:spAutoFit/>
          </a:bodyPr>
          <a:lstStyle/>
          <a:p>
            <a:r>
              <a:rPr lang="zh-CN" altLang="en-US" sz="2400" dirty="0"/>
              <a:t>实验环境</a:t>
            </a:r>
            <a:r>
              <a:rPr lang="zh-CN" altLang="en-US" sz="2400" spc="100" dirty="0">
                <a:solidFill>
                  <a:srgbClr val="0070C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solidFill>
                <a:srgbClr val="0070C0"/>
              </a:solidFill>
            </a:endParaRPr>
          </a:p>
        </p:txBody>
      </p:sp>
      <p:sp>
        <p:nvSpPr>
          <p:cNvPr id="7" name="文本框 6">
            <a:extLst>
              <a:ext uri="{FF2B5EF4-FFF2-40B4-BE49-F238E27FC236}">
                <a16:creationId xmlns:a16="http://schemas.microsoft.com/office/drawing/2014/main" id="{8AED7560-8B64-4B2F-9B4F-A2CB950DDF28}"/>
              </a:ext>
            </a:extLst>
          </p:cNvPr>
          <p:cNvSpPr txBox="1"/>
          <p:nvPr/>
        </p:nvSpPr>
        <p:spPr>
          <a:xfrm>
            <a:off x="1961794" y="921005"/>
            <a:ext cx="5594801" cy="400110"/>
          </a:xfrm>
          <a:prstGeom prst="rect">
            <a:avLst/>
          </a:prstGeom>
          <a:noFill/>
        </p:spPr>
        <p:txBody>
          <a:bodyPr wrap="none" rtlCol="0">
            <a:spAutoFit/>
          </a:bodyPr>
          <a:lstStyle/>
          <a:p>
            <a:r>
              <a:rPr lang="en-US" altLang="zh-CN" sz="2000" dirty="0">
                <a:solidFill>
                  <a:srgbClr val="FF0000"/>
                </a:solidFill>
              </a:rPr>
              <a:t>Prototype</a:t>
            </a:r>
            <a:r>
              <a:rPr lang="en-US" altLang="zh-CN" sz="2000" dirty="0"/>
              <a:t> system</a:t>
            </a:r>
            <a:r>
              <a:rPr lang="zh-CN" altLang="en-US" sz="2000" dirty="0"/>
              <a:t>：三台树莓派、两台笔记本电脑</a:t>
            </a:r>
          </a:p>
        </p:txBody>
      </p:sp>
      <p:sp>
        <p:nvSpPr>
          <p:cNvPr id="9" name="文本框 8">
            <a:extLst>
              <a:ext uri="{FF2B5EF4-FFF2-40B4-BE49-F238E27FC236}">
                <a16:creationId xmlns:a16="http://schemas.microsoft.com/office/drawing/2014/main" id="{F801F236-7AA4-4073-84DA-6C276F6766BE}"/>
              </a:ext>
            </a:extLst>
          </p:cNvPr>
          <p:cNvSpPr txBox="1"/>
          <p:nvPr/>
        </p:nvSpPr>
        <p:spPr>
          <a:xfrm>
            <a:off x="1961794" y="1321115"/>
            <a:ext cx="4865434" cy="369332"/>
          </a:xfrm>
          <a:prstGeom prst="rect">
            <a:avLst/>
          </a:prstGeom>
          <a:noFill/>
        </p:spPr>
        <p:txBody>
          <a:bodyPr wrap="none" rtlCol="0">
            <a:spAutoFit/>
          </a:bodyPr>
          <a:lstStyle/>
          <a:p>
            <a:r>
              <a:rPr lang="zh-CN" altLang="en-US" dirty="0"/>
              <a:t>模拟环境：</a:t>
            </a:r>
            <a:r>
              <a:rPr lang="en-US" altLang="zh-CN" dirty="0"/>
              <a:t>5~500</a:t>
            </a:r>
            <a:r>
              <a:rPr lang="zh-CN" altLang="en-US" dirty="0"/>
              <a:t>个节点（估计是</a:t>
            </a:r>
            <a:r>
              <a:rPr lang="zh-CN" altLang="en-US" dirty="0">
                <a:solidFill>
                  <a:srgbClr val="00B050"/>
                </a:solidFill>
              </a:rPr>
              <a:t>单机模拟</a:t>
            </a:r>
            <a:r>
              <a:rPr lang="zh-CN" altLang="en-US" dirty="0"/>
              <a:t>）</a:t>
            </a:r>
          </a:p>
        </p:txBody>
      </p:sp>
      <p:cxnSp>
        <p:nvCxnSpPr>
          <p:cNvPr id="20" name="直接连接符 19">
            <a:extLst>
              <a:ext uri="{FF2B5EF4-FFF2-40B4-BE49-F238E27FC236}">
                <a16:creationId xmlns:a16="http://schemas.microsoft.com/office/drawing/2014/main" id="{C59FF1D0-47EB-4456-92F7-CAEEBA8A90FC}"/>
              </a:ext>
            </a:extLst>
          </p:cNvPr>
          <p:cNvCxnSpPr>
            <a:cxnSpLocks/>
          </p:cNvCxnSpPr>
          <p:nvPr/>
        </p:nvCxnSpPr>
        <p:spPr>
          <a:xfrm>
            <a:off x="143136" y="1732381"/>
            <a:ext cx="11514360" cy="154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文本框 11">
            <a:extLst>
              <a:ext uri="{FF2B5EF4-FFF2-40B4-BE49-F238E27FC236}">
                <a16:creationId xmlns:a16="http://schemas.microsoft.com/office/drawing/2014/main" id="{3BB72C72-8247-4ADE-BC52-3254174E84CB}"/>
              </a:ext>
            </a:extLst>
          </p:cNvPr>
          <p:cNvSpPr txBox="1"/>
          <p:nvPr/>
        </p:nvSpPr>
        <p:spPr>
          <a:xfrm>
            <a:off x="109869" y="1880635"/>
            <a:ext cx="1689886" cy="461665"/>
          </a:xfrm>
          <a:prstGeom prst="rect">
            <a:avLst/>
          </a:prstGeom>
          <a:noFill/>
        </p:spPr>
        <p:txBody>
          <a:bodyPr wrap="none" rtlCol="0">
            <a:spAutoFit/>
          </a:bodyPr>
          <a:lstStyle/>
          <a:p>
            <a:r>
              <a:rPr lang="zh-CN" altLang="en-US" sz="2400" dirty="0"/>
              <a:t>资源有限</a:t>
            </a:r>
            <a:r>
              <a:rPr lang="zh-CN" altLang="en-US" sz="2400" dirty="0">
                <a:solidFill>
                  <a:srgbClr val="0070C0"/>
                </a:solidFill>
                <a:sym typeface="Wingdings 3" panose="05040102010807070707" pitchFamily="18" charset="2"/>
              </a:rPr>
              <a:t></a:t>
            </a:r>
            <a:endParaRPr lang="zh-CN" altLang="en-US" sz="2400" dirty="0">
              <a:solidFill>
                <a:srgbClr val="0070C0"/>
              </a:solidFill>
            </a:endParaRPr>
          </a:p>
        </p:txBody>
      </p:sp>
      <p:sp>
        <p:nvSpPr>
          <p:cNvPr id="14" name="文本框 13">
            <a:extLst>
              <a:ext uri="{FF2B5EF4-FFF2-40B4-BE49-F238E27FC236}">
                <a16:creationId xmlns:a16="http://schemas.microsoft.com/office/drawing/2014/main" id="{6BA6A050-D86D-48E3-A3FE-83A276A1364A}"/>
              </a:ext>
            </a:extLst>
          </p:cNvPr>
          <p:cNvSpPr txBox="1"/>
          <p:nvPr/>
        </p:nvSpPr>
        <p:spPr>
          <a:xfrm>
            <a:off x="1961794" y="1926801"/>
            <a:ext cx="1980029" cy="400110"/>
          </a:xfrm>
          <a:prstGeom prst="rect">
            <a:avLst/>
          </a:prstGeom>
          <a:noFill/>
        </p:spPr>
        <p:txBody>
          <a:bodyPr wrap="none" rtlCol="0">
            <a:spAutoFit/>
          </a:bodyPr>
          <a:lstStyle/>
          <a:p>
            <a:r>
              <a:rPr lang="zh-CN" altLang="en-US" sz="2000" dirty="0">
                <a:solidFill>
                  <a:srgbClr val="FF0000"/>
                </a:solidFill>
              </a:rPr>
              <a:t>单种</a:t>
            </a:r>
            <a:r>
              <a:rPr lang="zh-CN" altLang="en-US" sz="2000" dirty="0"/>
              <a:t>资源：</a:t>
            </a:r>
            <a:r>
              <a:rPr lang="zh-CN" altLang="en-US" sz="2000" dirty="0">
                <a:solidFill>
                  <a:srgbClr val="FF0000"/>
                </a:solidFill>
              </a:rPr>
              <a:t>时间</a:t>
            </a:r>
          </a:p>
        </p:txBody>
      </p:sp>
      <p:sp>
        <p:nvSpPr>
          <p:cNvPr id="15" name="文本框 14">
            <a:extLst>
              <a:ext uri="{FF2B5EF4-FFF2-40B4-BE49-F238E27FC236}">
                <a16:creationId xmlns:a16="http://schemas.microsoft.com/office/drawing/2014/main" id="{BDDDDB14-32BF-4545-A740-410B18815FAB}"/>
              </a:ext>
            </a:extLst>
          </p:cNvPr>
          <p:cNvSpPr txBox="1"/>
          <p:nvPr/>
        </p:nvSpPr>
        <p:spPr>
          <a:xfrm>
            <a:off x="143136" y="2926124"/>
            <a:ext cx="1693092" cy="461665"/>
          </a:xfrm>
          <a:prstGeom prst="rect">
            <a:avLst/>
          </a:prstGeom>
          <a:noFill/>
        </p:spPr>
        <p:txBody>
          <a:bodyPr wrap="none" rtlCol="0">
            <a:spAutoFit/>
          </a:bodyPr>
          <a:lstStyle/>
          <a:p>
            <a:r>
              <a:rPr lang="en-US" altLang="zh-CN" sz="2400" dirty="0"/>
              <a:t>Baselines</a:t>
            </a:r>
            <a:r>
              <a:rPr lang="zh-CN" altLang="en-US" sz="2400" dirty="0">
                <a:sym typeface="Wingdings 3" panose="05040102010807070707" pitchFamily="18" charset="2"/>
              </a:rPr>
              <a:t> </a:t>
            </a:r>
            <a:r>
              <a:rPr lang="zh-CN" altLang="en-US" sz="2400" dirty="0">
                <a:solidFill>
                  <a:srgbClr val="0070C0"/>
                </a:solidFill>
                <a:sym typeface="Wingdings 3" panose="05040102010807070707" pitchFamily="18" charset="2"/>
              </a:rPr>
              <a:t></a:t>
            </a:r>
            <a:endParaRPr lang="zh-CN" altLang="en-US" sz="2400" dirty="0">
              <a:solidFill>
                <a:srgbClr val="0070C0"/>
              </a:solidFill>
            </a:endParaRPr>
          </a:p>
        </p:txBody>
      </p:sp>
      <p:sp>
        <p:nvSpPr>
          <p:cNvPr id="17" name="文本框 16">
            <a:extLst>
              <a:ext uri="{FF2B5EF4-FFF2-40B4-BE49-F238E27FC236}">
                <a16:creationId xmlns:a16="http://schemas.microsoft.com/office/drawing/2014/main" id="{2CB851C4-FAF2-4A75-AF03-8BBDE838082E}"/>
              </a:ext>
            </a:extLst>
          </p:cNvPr>
          <p:cNvSpPr txBox="1"/>
          <p:nvPr/>
        </p:nvSpPr>
        <p:spPr>
          <a:xfrm>
            <a:off x="1910498" y="2646061"/>
            <a:ext cx="2031325"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Ⅰ</a:t>
            </a:r>
            <a:r>
              <a:rPr lang="zh-CN" altLang="en-US" dirty="0"/>
              <a:t>中心化梯度下降</a:t>
            </a:r>
          </a:p>
        </p:txBody>
      </p:sp>
      <p:sp>
        <p:nvSpPr>
          <p:cNvPr id="18" name="文本框 17">
            <a:extLst>
              <a:ext uri="{FF2B5EF4-FFF2-40B4-BE49-F238E27FC236}">
                <a16:creationId xmlns:a16="http://schemas.microsoft.com/office/drawing/2014/main" id="{34DFD8DA-53C4-42E9-99BB-B1A422BDB5A4}"/>
              </a:ext>
            </a:extLst>
          </p:cNvPr>
          <p:cNvSpPr txBox="1"/>
          <p:nvPr/>
        </p:nvSpPr>
        <p:spPr>
          <a:xfrm>
            <a:off x="1910498" y="3030657"/>
            <a:ext cx="1800493"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Ⅱ</a:t>
            </a:r>
            <a:r>
              <a:rPr lang="zh-CN" altLang="en-US" dirty="0">
                <a:latin typeface="+mn-ea"/>
              </a:rPr>
              <a:t>朴素联邦学习</a:t>
            </a:r>
          </a:p>
        </p:txBody>
      </p:sp>
      <p:sp>
        <p:nvSpPr>
          <p:cNvPr id="21" name="文本框 20">
            <a:extLst>
              <a:ext uri="{FF2B5EF4-FFF2-40B4-BE49-F238E27FC236}">
                <a16:creationId xmlns:a16="http://schemas.microsoft.com/office/drawing/2014/main" id="{94822461-C9EE-4353-B18D-3A03EA72F03B}"/>
              </a:ext>
            </a:extLst>
          </p:cNvPr>
          <p:cNvSpPr txBox="1"/>
          <p:nvPr/>
        </p:nvSpPr>
        <p:spPr>
          <a:xfrm>
            <a:off x="1910498" y="3440866"/>
            <a:ext cx="3762568"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Ⅲ</a:t>
            </a:r>
            <a:r>
              <a:rPr lang="zh-CN" altLang="en-US" dirty="0">
                <a:latin typeface="+mn-ea"/>
              </a:rPr>
              <a:t>同步化分布式梯度下降（</a:t>
            </a:r>
            <a:r>
              <a:rPr lang="el-GR" altLang="zh-CN" dirty="0">
                <a:latin typeface="+mn-ea"/>
              </a:rPr>
              <a:t>τ</a:t>
            </a:r>
            <a:r>
              <a:rPr lang="en-US" altLang="zh-CN" dirty="0">
                <a:latin typeface="+mn-ea"/>
              </a:rPr>
              <a:t> = 1</a:t>
            </a:r>
            <a:r>
              <a:rPr lang="zh-CN" altLang="en-US" dirty="0">
                <a:latin typeface="+mn-ea"/>
              </a:rPr>
              <a:t>）</a:t>
            </a:r>
          </a:p>
        </p:txBody>
      </p:sp>
      <p:sp>
        <p:nvSpPr>
          <p:cNvPr id="22" name="文本框 21">
            <a:extLst>
              <a:ext uri="{FF2B5EF4-FFF2-40B4-BE49-F238E27FC236}">
                <a16:creationId xmlns:a16="http://schemas.microsoft.com/office/drawing/2014/main" id="{3C2A6787-39BF-419B-8677-5DD83FD3A3CA}"/>
              </a:ext>
            </a:extLst>
          </p:cNvPr>
          <p:cNvSpPr txBox="1"/>
          <p:nvPr/>
        </p:nvSpPr>
        <p:spPr>
          <a:xfrm>
            <a:off x="109869" y="4365104"/>
            <a:ext cx="2305439" cy="461665"/>
          </a:xfrm>
          <a:prstGeom prst="rect">
            <a:avLst/>
          </a:prstGeom>
          <a:noFill/>
        </p:spPr>
        <p:txBody>
          <a:bodyPr wrap="none" rtlCol="0">
            <a:spAutoFit/>
          </a:bodyPr>
          <a:lstStyle/>
          <a:p>
            <a:r>
              <a:rPr lang="zh-CN" altLang="en-US" sz="2400" dirty="0"/>
              <a:t>机器学习问题</a:t>
            </a:r>
            <a:r>
              <a:rPr lang="zh-CN" altLang="en-US" sz="2400" dirty="0">
                <a:solidFill>
                  <a:srgbClr val="0070C0"/>
                </a:solidFill>
                <a:sym typeface="Wingdings 3" panose="05040102010807070707" pitchFamily="18" charset="2"/>
              </a:rPr>
              <a:t></a:t>
            </a:r>
            <a:endParaRPr lang="zh-CN" altLang="en-US" sz="2400" dirty="0"/>
          </a:p>
        </p:txBody>
      </p:sp>
      <p:sp>
        <p:nvSpPr>
          <p:cNvPr id="23" name="文本框 22">
            <a:extLst>
              <a:ext uri="{FF2B5EF4-FFF2-40B4-BE49-F238E27FC236}">
                <a16:creationId xmlns:a16="http://schemas.microsoft.com/office/drawing/2014/main" id="{D4F09B13-A249-4A65-8E4B-F91B551B625B}"/>
              </a:ext>
            </a:extLst>
          </p:cNvPr>
          <p:cNvSpPr txBox="1"/>
          <p:nvPr/>
        </p:nvSpPr>
        <p:spPr>
          <a:xfrm>
            <a:off x="2524710" y="4083993"/>
            <a:ext cx="1468672" cy="369332"/>
          </a:xfrm>
          <a:prstGeom prst="rect">
            <a:avLst/>
          </a:prstGeom>
          <a:noFill/>
        </p:spPr>
        <p:txBody>
          <a:bodyPr wrap="none" rtlCol="0">
            <a:spAutoFit/>
          </a:bodyPr>
          <a:lstStyle/>
          <a:p>
            <a:r>
              <a:rPr lang="en-US" altLang="zh-CN" dirty="0"/>
              <a:t>SVM</a:t>
            </a:r>
            <a:r>
              <a:rPr lang="zh-CN" altLang="en-US" dirty="0"/>
              <a:t>：</a:t>
            </a:r>
            <a:r>
              <a:rPr lang="en-US" altLang="zh-CN" dirty="0"/>
              <a:t>MNIST</a:t>
            </a:r>
            <a:endParaRPr lang="zh-CN" altLang="en-US" dirty="0"/>
          </a:p>
        </p:txBody>
      </p:sp>
      <p:sp>
        <p:nvSpPr>
          <p:cNvPr id="24" name="文本框 23">
            <a:extLst>
              <a:ext uri="{FF2B5EF4-FFF2-40B4-BE49-F238E27FC236}">
                <a16:creationId xmlns:a16="http://schemas.microsoft.com/office/drawing/2014/main" id="{4FBB6B64-EA95-40F3-89F9-81097C35F560}"/>
              </a:ext>
            </a:extLst>
          </p:cNvPr>
          <p:cNvSpPr txBox="1"/>
          <p:nvPr/>
        </p:nvSpPr>
        <p:spPr>
          <a:xfrm>
            <a:off x="2537655" y="4471217"/>
            <a:ext cx="3409010" cy="369332"/>
          </a:xfrm>
          <a:prstGeom prst="rect">
            <a:avLst/>
          </a:prstGeom>
          <a:noFill/>
        </p:spPr>
        <p:txBody>
          <a:bodyPr wrap="none" rtlCol="0">
            <a:spAutoFit/>
          </a:bodyPr>
          <a:lstStyle/>
          <a:p>
            <a:r>
              <a:rPr lang="en-US" altLang="zh-CN" dirty="0"/>
              <a:t>Linear regression</a:t>
            </a:r>
            <a:r>
              <a:rPr lang="zh-CN" altLang="en-US" dirty="0"/>
              <a:t>：</a:t>
            </a:r>
            <a:r>
              <a:rPr lang="en-US" altLang="zh-CN" dirty="0"/>
              <a:t>energy dataset</a:t>
            </a:r>
            <a:endParaRPr lang="zh-CN" altLang="en-US" dirty="0"/>
          </a:p>
        </p:txBody>
      </p:sp>
      <p:sp>
        <p:nvSpPr>
          <p:cNvPr id="25" name="文本框 24">
            <a:extLst>
              <a:ext uri="{FF2B5EF4-FFF2-40B4-BE49-F238E27FC236}">
                <a16:creationId xmlns:a16="http://schemas.microsoft.com/office/drawing/2014/main" id="{0D6E6051-3010-4767-91AD-DE9328FB8F40}"/>
              </a:ext>
            </a:extLst>
          </p:cNvPr>
          <p:cNvSpPr txBox="1"/>
          <p:nvPr/>
        </p:nvSpPr>
        <p:spPr>
          <a:xfrm>
            <a:off x="2537655" y="4876333"/>
            <a:ext cx="4394793" cy="369332"/>
          </a:xfrm>
          <a:prstGeom prst="rect">
            <a:avLst/>
          </a:prstGeom>
          <a:noFill/>
        </p:spPr>
        <p:txBody>
          <a:bodyPr wrap="none" rtlCol="0">
            <a:spAutoFit/>
          </a:bodyPr>
          <a:lstStyle/>
          <a:p>
            <a:r>
              <a:rPr lang="en-US" altLang="zh-CN" dirty="0"/>
              <a:t>K-means</a:t>
            </a:r>
            <a:r>
              <a:rPr lang="zh-CN" altLang="en-US" dirty="0"/>
              <a:t>：</a:t>
            </a:r>
            <a:r>
              <a:rPr lang="en-US" altLang="zh-CN" dirty="0"/>
              <a:t>user knowledge modeling dataset</a:t>
            </a:r>
            <a:endParaRPr lang="zh-CN" altLang="en-US" dirty="0"/>
          </a:p>
        </p:txBody>
      </p:sp>
      <p:sp>
        <p:nvSpPr>
          <p:cNvPr id="26" name="文本框 25">
            <a:extLst>
              <a:ext uri="{FF2B5EF4-FFF2-40B4-BE49-F238E27FC236}">
                <a16:creationId xmlns:a16="http://schemas.microsoft.com/office/drawing/2014/main" id="{F7494D99-7755-4ADC-B535-98972F94DE65}"/>
              </a:ext>
            </a:extLst>
          </p:cNvPr>
          <p:cNvSpPr txBox="1"/>
          <p:nvPr/>
        </p:nvSpPr>
        <p:spPr>
          <a:xfrm>
            <a:off x="2524710" y="5280233"/>
            <a:ext cx="4147354" cy="369332"/>
          </a:xfrm>
          <a:prstGeom prst="rect">
            <a:avLst/>
          </a:prstGeom>
          <a:noFill/>
        </p:spPr>
        <p:txBody>
          <a:bodyPr wrap="none" rtlCol="0">
            <a:spAutoFit/>
          </a:bodyPr>
          <a:lstStyle/>
          <a:p>
            <a:r>
              <a:rPr lang="en-US" altLang="zh-CN" dirty="0"/>
              <a:t>CNN</a:t>
            </a:r>
            <a:r>
              <a:rPr lang="zh-CN" altLang="en-US" dirty="0"/>
              <a:t>：</a:t>
            </a:r>
            <a:r>
              <a:rPr lang="en-US" altLang="zh-CN" dirty="0"/>
              <a:t>MNIST</a:t>
            </a:r>
            <a:r>
              <a:rPr lang="zh-CN" altLang="en-US" dirty="0"/>
              <a:t>、</a:t>
            </a:r>
            <a:r>
              <a:rPr lang="en-US" altLang="zh-CN" dirty="0"/>
              <a:t>Fashion MNIST</a:t>
            </a:r>
            <a:r>
              <a:rPr lang="zh-CN" altLang="en-US" dirty="0"/>
              <a:t>、</a:t>
            </a:r>
            <a:r>
              <a:rPr lang="en-US" altLang="zh-CN" dirty="0"/>
              <a:t>CIFAR-10</a:t>
            </a:r>
            <a:endParaRPr lang="zh-CN" altLang="en-US" dirty="0"/>
          </a:p>
        </p:txBody>
      </p:sp>
      <p:sp>
        <p:nvSpPr>
          <p:cNvPr id="27" name="文本框 26">
            <a:extLst>
              <a:ext uri="{FF2B5EF4-FFF2-40B4-BE49-F238E27FC236}">
                <a16:creationId xmlns:a16="http://schemas.microsoft.com/office/drawing/2014/main" id="{EC1F291F-1912-41FB-B432-2690E4DF5221}"/>
              </a:ext>
            </a:extLst>
          </p:cNvPr>
          <p:cNvSpPr txBox="1"/>
          <p:nvPr/>
        </p:nvSpPr>
        <p:spPr>
          <a:xfrm>
            <a:off x="125748" y="6010586"/>
            <a:ext cx="1689886" cy="461665"/>
          </a:xfrm>
          <a:prstGeom prst="rect">
            <a:avLst/>
          </a:prstGeom>
          <a:noFill/>
        </p:spPr>
        <p:txBody>
          <a:bodyPr wrap="none" rtlCol="0">
            <a:spAutoFit/>
          </a:bodyPr>
          <a:lstStyle/>
          <a:p>
            <a:r>
              <a:rPr lang="zh-CN" altLang="en-US" sz="2400" dirty="0"/>
              <a:t>实验结果</a:t>
            </a:r>
            <a:r>
              <a:rPr lang="zh-CN" altLang="en-US" sz="2400" dirty="0">
                <a:solidFill>
                  <a:srgbClr val="0070C0"/>
                </a:solidFill>
                <a:sym typeface="Wingdings 3" panose="05040102010807070707" pitchFamily="18" charset="2"/>
              </a:rPr>
              <a:t></a:t>
            </a:r>
            <a:endParaRPr lang="zh-CN" altLang="en-US" sz="2400" dirty="0"/>
          </a:p>
        </p:txBody>
      </p:sp>
      <p:sp>
        <p:nvSpPr>
          <p:cNvPr id="28" name="文本框 27">
            <a:extLst>
              <a:ext uri="{FF2B5EF4-FFF2-40B4-BE49-F238E27FC236}">
                <a16:creationId xmlns:a16="http://schemas.microsoft.com/office/drawing/2014/main" id="{32FD45AF-E9DF-4999-A577-B715AF0EB94C}"/>
              </a:ext>
            </a:extLst>
          </p:cNvPr>
          <p:cNvSpPr txBox="1"/>
          <p:nvPr/>
        </p:nvSpPr>
        <p:spPr>
          <a:xfrm>
            <a:off x="1910498" y="5861539"/>
            <a:ext cx="9648795" cy="759760"/>
          </a:xfrm>
          <a:prstGeom prst="rect">
            <a:avLst/>
          </a:prstGeom>
          <a:noFill/>
        </p:spPr>
        <p:txBody>
          <a:bodyPr wrap="none" rtlCol="0">
            <a:spAutoFit/>
          </a:bodyPr>
          <a:lstStyle/>
          <a:p>
            <a:pPr>
              <a:lnSpc>
                <a:spcPct val="125000"/>
              </a:lnSpc>
            </a:pPr>
            <a:r>
              <a:rPr lang="zh-CN" altLang="en-US" dirty="0"/>
              <a:t>在损失值和模型准确率、不同数量的客户端节点、不同的全局聚合时间、不同的总时间预算等</a:t>
            </a:r>
            <a:endParaRPr lang="en-US" altLang="zh-CN" dirty="0"/>
          </a:p>
          <a:p>
            <a:pPr>
              <a:lnSpc>
                <a:spcPct val="125000"/>
              </a:lnSpc>
            </a:pPr>
            <a:r>
              <a:rPr lang="zh-CN" altLang="en-US" dirty="0"/>
              <a:t>实验场景下取得了</a:t>
            </a:r>
            <a:r>
              <a:rPr lang="zh-CN" altLang="en-US" dirty="0">
                <a:solidFill>
                  <a:srgbClr val="FF0000"/>
                </a:solidFill>
              </a:rPr>
              <a:t>如理论预期的效果</a:t>
            </a:r>
            <a:r>
              <a:rPr lang="zh-CN" altLang="en-US" dirty="0"/>
              <a:t>。</a:t>
            </a:r>
          </a:p>
        </p:txBody>
      </p:sp>
      <p:cxnSp>
        <p:nvCxnSpPr>
          <p:cNvPr id="33" name="直接连接符 32">
            <a:extLst>
              <a:ext uri="{FF2B5EF4-FFF2-40B4-BE49-F238E27FC236}">
                <a16:creationId xmlns:a16="http://schemas.microsoft.com/office/drawing/2014/main" id="{4E17F2B6-CB51-4FBB-992C-196F26B98CDC}"/>
              </a:ext>
            </a:extLst>
          </p:cNvPr>
          <p:cNvCxnSpPr>
            <a:cxnSpLocks/>
          </p:cNvCxnSpPr>
          <p:nvPr/>
        </p:nvCxnSpPr>
        <p:spPr>
          <a:xfrm>
            <a:off x="122040" y="2436347"/>
            <a:ext cx="11514360" cy="154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直接连接符 33">
            <a:extLst>
              <a:ext uri="{FF2B5EF4-FFF2-40B4-BE49-F238E27FC236}">
                <a16:creationId xmlns:a16="http://schemas.microsoft.com/office/drawing/2014/main" id="{D2024D14-8D74-4B89-BF60-C31F3A6414FB}"/>
              </a:ext>
            </a:extLst>
          </p:cNvPr>
          <p:cNvCxnSpPr>
            <a:cxnSpLocks/>
          </p:cNvCxnSpPr>
          <p:nvPr/>
        </p:nvCxnSpPr>
        <p:spPr>
          <a:xfrm>
            <a:off x="109869" y="3921796"/>
            <a:ext cx="11514360" cy="154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直接连接符 34">
            <a:extLst>
              <a:ext uri="{FF2B5EF4-FFF2-40B4-BE49-F238E27FC236}">
                <a16:creationId xmlns:a16="http://schemas.microsoft.com/office/drawing/2014/main" id="{B1B354E0-DD4D-45B8-865E-84FCF6855A41}"/>
              </a:ext>
            </a:extLst>
          </p:cNvPr>
          <p:cNvCxnSpPr>
            <a:cxnSpLocks/>
          </p:cNvCxnSpPr>
          <p:nvPr/>
        </p:nvCxnSpPr>
        <p:spPr>
          <a:xfrm>
            <a:off x="113204" y="5724933"/>
            <a:ext cx="11514360" cy="154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文本框 4">
            <a:extLst>
              <a:ext uri="{FF2B5EF4-FFF2-40B4-BE49-F238E27FC236}">
                <a16:creationId xmlns:a16="http://schemas.microsoft.com/office/drawing/2014/main" id="{F04F8381-1F61-4FDD-BBF2-B235C1787633}"/>
              </a:ext>
            </a:extLst>
          </p:cNvPr>
          <p:cNvSpPr txBox="1"/>
          <p:nvPr/>
        </p:nvSpPr>
        <p:spPr>
          <a:xfrm>
            <a:off x="7754404" y="948317"/>
            <a:ext cx="3017493" cy="369332"/>
          </a:xfrm>
          <a:prstGeom prst="rect">
            <a:avLst/>
          </a:prstGeom>
          <a:noFill/>
        </p:spPr>
        <p:txBody>
          <a:bodyPr wrap="none" rtlCol="0">
            <a:spAutoFit/>
          </a:bodyPr>
          <a:lstStyle/>
          <a:p>
            <a:r>
              <a:rPr kumimoji="0" lang="en-US" altLang="zh-CN" sz="18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Edge Computing Systems</a:t>
            </a:r>
            <a:endParaRPr lang="zh-CN" altLang="en-US" dirty="0">
              <a:solidFill>
                <a:srgbClr val="00B0F0"/>
              </a:solidFill>
            </a:endParaRPr>
          </a:p>
        </p:txBody>
      </p:sp>
    </p:spTree>
    <p:extLst>
      <p:ext uri="{BB962C8B-B14F-4D97-AF65-F5344CB8AC3E}">
        <p14:creationId xmlns:p14="http://schemas.microsoft.com/office/powerpoint/2010/main" val="182908506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barn(inVertical)">
                                      <p:cBhvr>
                                        <p:cTn id="53" dur="500"/>
                                        <p:tgtEl>
                                          <p:spTgt spid="3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arn(inVertical)">
                                      <p:cBhvr>
                                        <p:cTn id="59" dur="500"/>
                                        <p:tgtEl>
                                          <p:spTgt spid="17"/>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arn(inVertical)">
                                      <p:cBhvr>
                                        <p:cTn id="62" dur="500"/>
                                        <p:tgtEl>
                                          <p:spTgt spid="18"/>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barn(inVertical)">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arn(inVertical)">
                                      <p:cBhvr>
                                        <p:cTn id="70" dur="500"/>
                                        <p:tgtEl>
                                          <p:spTgt spid="3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barn(inVertical)">
                                      <p:cBhvr>
                                        <p:cTn id="73" dur="500"/>
                                        <p:tgtEl>
                                          <p:spTgt spid="22"/>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barn(inVertical)">
                                      <p:cBhvr>
                                        <p:cTn id="76" dur="500"/>
                                        <p:tgtEl>
                                          <p:spTgt spid="23"/>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barn(inVertical)">
                                      <p:cBhvr>
                                        <p:cTn id="79" dur="500"/>
                                        <p:tgtEl>
                                          <p:spTgt spid="24"/>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Vertical)">
                                      <p:cBhvr>
                                        <p:cTn id="82" dur="500"/>
                                        <p:tgtEl>
                                          <p:spTgt spid="25"/>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barn(inVertical)">
                                      <p:cBhvr>
                                        <p:cTn id="85" dur="500"/>
                                        <p:tgtEl>
                                          <p:spTgt spid="26"/>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500" fill="hold"/>
                                        <p:tgtEl>
                                          <p:spTgt spid="35"/>
                                        </p:tgtEl>
                                        <p:attrNameLst>
                                          <p:attrName>ppt_x</p:attrName>
                                        </p:attrNameLst>
                                      </p:cBhvr>
                                      <p:tavLst>
                                        <p:tav tm="0">
                                          <p:val>
                                            <p:strVal val="#ppt_x"/>
                                          </p:val>
                                        </p:tav>
                                        <p:tav tm="100000">
                                          <p:val>
                                            <p:strVal val="#ppt_x"/>
                                          </p:val>
                                        </p:tav>
                                      </p:tavLst>
                                    </p:anim>
                                    <p:anim calcmode="lin" valueType="num">
                                      <p:cBhvr additive="base">
                                        <p:cTn id="91" dur="500" fill="hold"/>
                                        <p:tgtEl>
                                          <p:spTgt spid="35"/>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 calcmode="lin" valueType="num">
                                      <p:cBhvr additive="base">
                                        <p:cTn id="94" dur="500" fill="hold"/>
                                        <p:tgtEl>
                                          <p:spTgt spid="27"/>
                                        </p:tgtEl>
                                        <p:attrNameLst>
                                          <p:attrName>ppt_x</p:attrName>
                                        </p:attrNameLst>
                                      </p:cBhvr>
                                      <p:tavLst>
                                        <p:tav tm="0">
                                          <p:val>
                                            <p:strVal val="#ppt_x"/>
                                          </p:val>
                                        </p:tav>
                                        <p:tav tm="100000">
                                          <p:val>
                                            <p:strVal val="#ppt_x"/>
                                          </p:val>
                                        </p:tav>
                                      </p:tavLst>
                                    </p:anim>
                                    <p:anim calcmode="lin" valueType="num">
                                      <p:cBhvr additive="base">
                                        <p:cTn id="95" dur="500" fill="hold"/>
                                        <p:tgtEl>
                                          <p:spTgt spid="27"/>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additive="base">
                                        <p:cTn id="98" dur="500" fill="hold"/>
                                        <p:tgtEl>
                                          <p:spTgt spid="28"/>
                                        </p:tgtEl>
                                        <p:attrNameLst>
                                          <p:attrName>ppt_x</p:attrName>
                                        </p:attrNameLst>
                                      </p:cBhvr>
                                      <p:tavLst>
                                        <p:tav tm="0">
                                          <p:val>
                                            <p:strVal val="#ppt_x"/>
                                          </p:val>
                                        </p:tav>
                                        <p:tav tm="100000">
                                          <p:val>
                                            <p:strVal val="#ppt_x"/>
                                          </p:val>
                                        </p:tav>
                                      </p:tavLst>
                                    </p:anim>
                                    <p:anim calcmode="lin" valueType="num">
                                      <p:cBhvr additive="base">
                                        <p:cTn id="9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p:bldP spid="9" grpId="0"/>
      <p:bldP spid="12" grpId="0"/>
      <p:bldP spid="14" grpId="0"/>
      <p:bldP spid="15" grpId="0"/>
      <p:bldP spid="17" grpId="0"/>
      <p:bldP spid="18" grpId="0"/>
      <p:bldP spid="21" grpId="0"/>
      <p:bldP spid="22" grpId="0"/>
      <p:bldP spid="23" grpId="0"/>
      <p:bldP spid="24" grpId="0"/>
      <p:bldP spid="25" grpId="0"/>
      <p:bldP spid="26" grpId="0"/>
      <p:bldP spid="27" grpId="0"/>
      <p:bldP spid="28"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目录</a:t>
            </a:r>
          </a:p>
        </p:txBody>
      </p:sp>
      <p:grpSp>
        <p:nvGrpSpPr>
          <p:cNvPr id="59" name="Group 51">
            <a:extLst>
              <a:ext uri="{FF2B5EF4-FFF2-40B4-BE49-F238E27FC236}">
                <a16:creationId xmlns:a16="http://schemas.microsoft.com/office/drawing/2014/main" id="{B70ACABF-626B-4D0D-AF88-936128E339B6}"/>
              </a:ext>
            </a:extLst>
          </p:cNvPr>
          <p:cNvGrpSpPr>
            <a:grpSpLocks/>
          </p:cNvGrpSpPr>
          <p:nvPr/>
        </p:nvGrpSpPr>
        <p:grpSpPr bwMode="auto">
          <a:xfrm>
            <a:off x="3935760" y="1916783"/>
            <a:ext cx="3863975" cy="792163"/>
            <a:chOff x="1329" y="1795"/>
            <a:chExt cx="2434" cy="499"/>
          </a:xfrm>
          <a:solidFill>
            <a:srgbClr val="DEEBF6"/>
          </a:solidFill>
        </p:grpSpPr>
        <p:sp>
          <p:nvSpPr>
            <p:cNvPr id="60" name="AutoShape 52">
              <a:extLst>
                <a:ext uri="{FF2B5EF4-FFF2-40B4-BE49-F238E27FC236}">
                  <a16:creationId xmlns:a16="http://schemas.microsoft.com/office/drawing/2014/main" id="{088248CF-3C08-4871-BD67-3ADF113B331D}"/>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朴素联邦学习</a:t>
              </a:r>
              <a:endParaRPr lang="en-US" altLang="zh-CN" sz="2400" b="1" dirty="0">
                <a:solidFill>
                  <a:schemeClr val="bg1">
                    <a:lumMod val="95000"/>
                  </a:schemeClr>
                </a:solidFill>
                <a:ea typeface="微软雅黑" pitchFamily="34" charset="-122"/>
              </a:endParaRPr>
            </a:p>
          </p:txBody>
        </p:sp>
        <p:sp>
          <p:nvSpPr>
            <p:cNvPr id="61" name="AutoShape 53">
              <a:extLst>
                <a:ext uri="{FF2B5EF4-FFF2-40B4-BE49-F238E27FC236}">
                  <a16:creationId xmlns:a16="http://schemas.microsoft.com/office/drawing/2014/main" id="{EBF1EB94-B999-46BC-828B-EE99A924E2B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2</a:t>
              </a:r>
              <a:endParaRPr lang="zh-CN" altLang="en-US" sz="2400" b="1" kern="0" dirty="0">
                <a:solidFill>
                  <a:srgbClr val="F2F2F2"/>
                </a:solidFill>
                <a:latin typeface="微软雅黑"/>
                <a:ea typeface="微软雅黑"/>
                <a:cs typeface="微软雅黑"/>
              </a:endParaRPr>
            </a:p>
          </p:txBody>
        </p:sp>
      </p:grpSp>
      <p:grpSp>
        <p:nvGrpSpPr>
          <p:cNvPr id="62" name="Group 51">
            <a:extLst>
              <a:ext uri="{FF2B5EF4-FFF2-40B4-BE49-F238E27FC236}">
                <a16:creationId xmlns:a16="http://schemas.microsoft.com/office/drawing/2014/main" id="{E3DF6996-7B2A-48BA-BC2C-392BBCDD1964}"/>
              </a:ext>
            </a:extLst>
          </p:cNvPr>
          <p:cNvGrpSpPr>
            <a:grpSpLocks/>
          </p:cNvGrpSpPr>
          <p:nvPr/>
        </p:nvGrpSpPr>
        <p:grpSpPr bwMode="auto">
          <a:xfrm>
            <a:off x="3943697" y="908720"/>
            <a:ext cx="3863975" cy="792162"/>
            <a:chOff x="1329" y="1795"/>
            <a:chExt cx="2434" cy="499"/>
          </a:xfrm>
          <a:solidFill>
            <a:srgbClr val="DEEBF6"/>
          </a:solidFill>
        </p:grpSpPr>
        <p:sp>
          <p:nvSpPr>
            <p:cNvPr id="63" name="AutoShape 52">
              <a:extLst>
                <a:ext uri="{FF2B5EF4-FFF2-40B4-BE49-F238E27FC236}">
                  <a16:creationId xmlns:a16="http://schemas.microsoft.com/office/drawing/2014/main" id="{DCB4B551-C8E2-491D-8F4D-8370F3151BA7}"/>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背景介绍</a:t>
              </a:r>
              <a:endParaRPr lang="en-US" altLang="zh-CN" sz="2400" b="1" dirty="0">
                <a:solidFill>
                  <a:schemeClr val="bg1">
                    <a:lumMod val="95000"/>
                  </a:schemeClr>
                </a:solidFill>
                <a:ea typeface="微软雅黑" pitchFamily="34" charset="-122"/>
              </a:endParaRPr>
            </a:p>
          </p:txBody>
        </p:sp>
        <p:sp>
          <p:nvSpPr>
            <p:cNvPr id="64" name="AutoShape 53">
              <a:extLst>
                <a:ext uri="{FF2B5EF4-FFF2-40B4-BE49-F238E27FC236}">
                  <a16:creationId xmlns:a16="http://schemas.microsoft.com/office/drawing/2014/main" id="{93E9D89D-8FFF-49E0-A7DB-598A9A994FE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1</a:t>
              </a:r>
              <a:endParaRPr lang="zh-CN" altLang="en-US" sz="2400" b="1" kern="0" dirty="0">
                <a:solidFill>
                  <a:srgbClr val="F2F2F2"/>
                </a:solidFill>
                <a:latin typeface="微软雅黑"/>
                <a:ea typeface="微软雅黑"/>
                <a:cs typeface="微软雅黑"/>
              </a:endParaRPr>
            </a:p>
          </p:txBody>
        </p:sp>
      </p:grpSp>
      <p:grpSp>
        <p:nvGrpSpPr>
          <p:cNvPr id="65" name="Group 51">
            <a:extLst>
              <a:ext uri="{FF2B5EF4-FFF2-40B4-BE49-F238E27FC236}">
                <a16:creationId xmlns:a16="http://schemas.microsoft.com/office/drawing/2014/main" id="{3939E8CB-A062-4EB7-AB43-D19E12514643}"/>
              </a:ext>
            </a:extLst>
          </p:cNvPr>
          <p:cNvGrpSpPr>
            <a:grpSpLocks/>
          </p:cNvGrpSpPr>
          <p:nvPr/>
        </p:nvGrpSpPr>
        <p:grpSpPr bwMode="auto">
          <a:xfrm>
            <a:off x="3935760" y="2924845"/>
            <a:ext cx="3863975" cy="792162"/>
            <a:chOff x="1329" y="1795"/>
            <a:chExt cx="2434" cy="499"/>
          </a:xfrm>
          <a:solidFill>
            <a:srgbClr val="DEEBF6"/>
          </a:solidFill>
        </p:grpSpPr>
        <p:sp>
          <p:nvSpPr>
            <p:cNvPr id="66" name="AutoShape 52">
              <a:extLst>
                <a:ext uri="{FF2B5EF4-FFF2-40B4-BE49-F238E27FC236}">
                  <a16:creationId xmlns:a16="http://schemas.microsoft.com/office/drawing/2014/main" id="{CFAAB57F-56B9-499B-B96C-6A7D929A8B09}"/>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收敛性分析</a:t>
              </a:r>
              <a:endParaRPr lang="en-US" altLang="zh-CN" sz="2400" b="1" dirty="0">
                <a:solidFill>
                  <a:schemeClr val="bg1">
                    <a:lumMod val="95000"/>
                  </a:schemeClr>
                </a:solidFill>
                <a:ea typeface="微软雅黑" pitchFamily="34" charset="-122"/>
              </a:endParaRPr>
            </a:p>
          </p:txBody>
        </p:sp>
        <p:sp>
          <p:nvSpPr>
            <p:cNvPr id="67" name="AutoShape 53">
              <a:extLst>
                <a:ext uri="{FF2B5EF4-FFF2-40B4-BE49-F238E27FC236}">
                  <a16:creationId xmlns:a16="http://schemas.microsoft.com/office/drawing/2014/main" id="{0C69B97E-CC8E-44B1-B310-81732788614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3</a:t>
              </a:r>
              <a:endParaRPr lang="zh-CN" altLang="en-US" sz="2400" b="1" kern="0" dirty="0">
                <a:solidFill>
                  <a:srgbClr val="F2F2F2"/>
                </a:solidFill>
                <a:latin typeface="微软雅黑"/>
                <a:ea typeface="微软雅黑"/>
                <a:cs typeface="微软雅黑"/>
              </a:endParaRPr>
            </a:p>
          </p:txBody>
        </p:sp>
      </p:grpSp>
      <p:grpSp>
        <p:nvGrpSpPr>
          <p:cNvPr id="68" name="Group 51">
            <a:extLst>
              <a:ext uri="{FF2B5EF4-FFF2-40B4-BE49-F238E27FC236}">
                <a16:creationId xmlns:a16="http://schemas.microsoft.com/office/drawing/2014/main" id="{C42B7DAC-79D9-45DB-9A07-AC9135B8DB5A}"/>
              </a:ext>
            </a:extLst>
          </p:cNvPr>
          <p:cNvGrpSpPr>
            <a:grpSpLocks/>
          </p:cNvGrpSpPr>
          <p:nvPr/>
        </p:nvGrpSpPr>
        <p:grpSpPr bwMode="auto">
          <a:xfrm>
            <a:off x="3943697" y="3932908"/>
            <a:ext cx="3856037" cy="792163"/>
            <a:chOff x="1329" y="1795"/>
            <a:chExt cx="2429" cy="499"/>
          </a:xfrm>
          <a:solidFill>
            <a:srgbClr val="DEEBF6"/>
          </a:solidFill>
        </p:grpSpPr>
        <p:sp>
          <p:nvSpPr>
            <p:cNvPr id="69" name="AutoShape 52">
              <a:extLst>
                <a:ext uri="{FF2B5EF4-FFF2-40B4-BE49-F238E27FC236}">
                  <a16:creationId xmlns:a16="http://schemas.microsoft.com/office/drawing/2014/main" id="{68A4BA3C-81BD-4D22-89A9-2DBBFE7DE28D}"/>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控制算法</a:t>
              </a:r>
            </a:p>
          </p:txBody>
        </p:sp>
        <p:sp>
          <p:nvSpPr>
            <p:cNvPr id="70" name="AutoShape 53">
              <a:extLst>
                <a:ext uri="{FF2B5EF4-FFF2-40B4-BE49-F238E27FC236}">
                  <a16:creationId xmlns:a16="http://schemas.microsoft.com/office/drawing/2014/main" id="{D4AA0F1B-B629-430E-9559-93E69222150D}"/>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4</a:t>
              </a:r>
              <a:endParaRPr lang="zh-CN" altLang="en-US" sz="2400" b="1" kern="0" dirty="0">
                <a:solidFill>
                  <a:srgbClr val="F2F2F2"/>
                </a:solidFill>
                <a:latin typeface="微软雅黑"/>
                <a:ea typeface="微软雅黑"/>
                <a:cs typeface="微软雅黑"/>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34</a:t>
            </a:fld>
            <a:endParaRPr lang="zh-CN" altLang="en-US"/>
          </a:p>
        </p:txBody>
      </p:sp>
      <p:grpSp>
        <p:nvGrpSpPr>
          <p:cNvPr id="20" name="Group 51">
            <a:extLst>
              <a:ext uri="{FF2B5EF4-FFF2-40B4-BE49-F238E27FC236}">
                <a16:creationId xmlns:a16="http://schemas.microsoft.com/office/drawing/2014/main" id="{820F2694-B6AB-4EE2-8B97-2AF2846D6CB8}"/>
              </a:ext>
            </a:extLst>
          </p:cNvPr>
          <p:cNvGrpSpPr>
            <a:grpSpLocks/>
          </p:cNvGrpSpPr>
          <p:nvPr/>
        </p:nvGrpSpPr>
        <p:grpSpPr bwMode="auto">
          <a:xfrm>
            <a:off x="3935760" y="4940972"/>
            <a:ext cx="3856037" cy="792163"/>
            <a:chOff x="1329" y="1795"/>
            <a:chExt cx="2429" cy="499"/>
          </a:xfrm>
          <a:solidFill>
            <a:srgbClr val="DEEBF6"/>
          </a:solidFill>
        </p:grpSpPr>
        <p:sp>
          <p:nvSpPr>
            <p:cNvPr id="21" name="AutoShape 52">
              <a:extLst>
                <a:ext uri="{FF2B5EF4-FFF2-40B4-BE49-F238E27FC236}">
                  <a16:creationId xmlns:a16="http://schemas.microsoft.com/office/drawing/2014/main" id="{F832938B-6D86-4DB6-96A8-8F7A7025A5C5}"/>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实验结果</a:t>
              </a:r>
            </a:p>
          </p:txBody>
        </p:sp>
        <p:sp>
          <p:nvSpPr>
            <p:cNvPr id="22" name="AutoShape 53">
              <a:extLst>
                <a:ext uri="{FF2B5EF4-FFF2-40B4-BE49-F238E27FC236}">
                  <a16:creationId xmlns:a16="http://schemas.microsoft.com/office/drawing/2014/main" id="{114A2E8A-4CC7-472D-AB9D-CBBD368FA44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5</a:t>
              </a:r>
              <a:endParaRPr lang="zh-CN" altLang="en-US" sz="2400" b="1" kern="0" dirty="0">
                <a:solidFill>
                  <a:srgbClr val="F2F2F2"/>
                </a:solidFill>
                <a:latin typeface="微软雅黑"/>
                <a:ea typeface="微软雅黑"/>
                <a:cs typeface="微软雅黑"/>
              </a:endParaRPr>
            </a:p>
          </p:txBody>
        </p:sp>
      </p:grpSp>
      <p:grpSp>
        <p:nvGrpSpPr>
          <p:cNvPr id="23" name="Group 51">
            <a:extLst>
              <a:ext uri="{FF2B5EF4-FFF2-40B4-BE49-F238E27FC236}">
                <a16:creationId xmlns:a16="http://schemas.microsoft.com/office/drawing/2014/main" id="{7E3B0CEA-B70B-4E40-A8D6-8EBB6E1F82B8}"/>
              </a:ext>
            </a:extLst>
          </p:cNvPr>
          <p:cNvGrpSpPr>
            <a:grpSpLocks/>
          </p:cNvGrpSpPr>
          <p:nvPr/>
        </p:nvGrpSpPr>
        <p:grpSpPr bwMode="auto">
          <a:xfrm>
            <a:off x="3935760" y="5949036"/>
            <a:ext cx="3856037" cy="792163"/>
            <a:chOff x="1329" y="1795"/>
            <a:chExt cx="2429" cy="499"/>
          </a:xfrm>
          <a:solidFill>
            <a:srgbClr val="02409A"/>
          </a:solidFill>
        </p:grpSpPr>
        <p:sp>
          <p:nvSpPr>
            <p:cNvPr id="24" name="AutoShape 52">
              <a:extLst>
                <a:ext uri="{FF2B5EF4-FFF2-40B4-BE49-F238E27FC236}">
                  <a16:creationId xmlns:a16="http://schemas.microsoft.com/office/drawing/2014/main" id="{317F43E9-EDEF-4C31-BE51-1A1724F21228}"/>
                </a:ext>
              </a:extLst>
            </p:cNvPr>
            <p:cNvSpPr>
              <a:spLocks noChangeArrowheads="1"/>
            </p:cNvSpPr>
            <p:nvPr/>
          </p:nvSpPr>
          <p:spPr bwMode="gray">
            <a:xfrm>
              <a:off x="1536" y="1840"/>
              <a:ext cx="2222"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总结</a:t>
              </a:r>
            </a:p>
          </p:txBody>
        </p:sp>
        <p:sp>
          <p:nvSpPr>
            <p:cNvPr id="25" name="AutoShape 53">
              <a:extLst>
                <a:ext uri="{FF2B5EF4-FFF2-40B4-BE49-F238E27FC236}">
                  <a16:creationId xmlns:a16="http://schemas.microsoft.com/office/drawing/2014/main" id="{FA902C83-7948-48BB-A6CB-0CE25BC07EC6}"/>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6</a:t>
              </a:r>
              <a:endParaRPr lang="zh-CN" altLang="en-US" sz="2400" b="1" kern="0" dirty="0">
                <a:solidFill>
                  <a:srgbClr val="F2F2F2"/>
                </a:solidFill>
                <a:latin typeface="微软雅黑"/>
                <a:ea typeface="微软雅黑"/>
                <a:cs typeface="微软雅黑"/>
              </a:endParaRPr>
            </a:p>
          </p:txBody>
        </p:sp>
      </p:grpSp>
    </p:spTree>
    <p:extLst>
      <p:ext uri="{BB962C8B-B14F-4D97-AF65-F5344CB8AC3E}">
        <p14:creationId xmlns:p14="http://schemas.microsoft.com/office/powerpoint/2010/main" val="4205878529"/>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ADAD88D8-008C-44F0-A4BE-9CACD219F95C}"/>
              </a:ext>
            </a:extLst>
          </p:cNvPr>
          <p:cNvSpPr/>
          <p:nvPr/>
        </p:nvSpPr>
        <p:spPr>
          <a:xfrm>
            <a:off x="1343472" y="1582024"/>
            <a:ext cx="4752528" cy="2168506"/>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总结</a:t>
            </a:r>
          </a:p>
        </p:txBody>
      </p:sp>
      <p:sp>
        <p:nvSpPr>
          <p:cNvPr id="4" name="灯片编号占位符 3"/>
          <p:cNvSpPr>
            <a:spLocks noGrp="1"/>
          </p:cNvSpPr>
          <p:nvPr>
            <p:ph type="sldNum" sz="quarter" idx="12"/>
          </p:nvPr>
        </p:nvSpPr>
        <p:spPr>
          <a:xfrm>
            <a:off x="9428585" y="6492875"/>
            <a:ext cx="2743200" cy="365125"/>
          </a:xfrm>
        </p:spPr>
        <p:txBody>
          <a:bodyPr/>
          <a:lstStyle/>
          <a:p>
            <a:fld id="{94B6E62B-4DEC-4954-AD3A-658470571C9E}" type="slidenum">
              <a:rPr lang="zh-CN" altLang="en-US" smtClean="0"/>
              <a:t>35</a:t>
            </a:fld>
            <a:endParaRPr lang="zh-CN" altLang="en-US"/>
          </a:p>
        </p:txBody>
      </p:sp>
      <p:sp>
        <p:nvSpPr>
          <p:cNvPr id="2" name="文本框 1">
            <a:extLst>
              <a:ext uri="{FF2B5EF4-FFF2-40B4-BE49-F238E27FC236}">
                <a16:creationId xmlns:a16="http://schemas.microsoft.com/office/drawing/2014/main" id="{4EDEECAA-202E-44C7-B02F-E40C6AE915F8}"/>
              </a:ext>
            </a:extLst>
          </p:cNvPr>
          <p:cNvSpPr txBox="1"/>
          <p:nvPr/>
        </p:nvSpPr>
        <p:spPr>
          <a:xfrm>
            <a:off x="479376" y="1052736"/>
            <a:ext cx="3620222" cy="461665"/>
          </a:xfrm>
          <a:prstGeom prst="rect">
            <a:avLst/>
          </a:prstGeom>
          <a:noFill/>
        </p:spPr>
        <p:txBody>
          <a:bodyPr wrap="none" rtlCol="0">
            <a:spAutoFit/>
          </a:bodyPr>
          <a:lstStyle/>
          <a:p>
            <a:r>
              <a:rPr lang="zh-CN" altLang="en-US" sz="2400" dirty="0"/>
              <a:t>我希望我能讲清楚的事</a:t>
            </a:r>
            <a:r>
              <a:rPr lang="zh-CN" altLang="en-US" sz="2400" spc="100" dirty="0">
                <a:solidFill>
                  <a:srgbClr val="FFC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solidFill>
                <a:srgbClr val="FFC000"/>
              </a:solidFill>
            </a:endParaRPr>
          </a:p>
        </p:txBody>
      </p:sp>
      <p:sp>
        <p:nvSpPr>
          <p:cNvPr id="3" name="文本框 2">
            <a:extLst>
              <a:ext uri="{FF2B5EF4-FFF2-40B4-BE49-F238E27FC236}">
                <a16:creationId xmlns:a16="http://schemas.microsoft.com/office/drawing/2014/main" id="{8D25856E-6DEA-4808-BB2C-AB5E782B3A9C}"/>
              </a:ext>
            </a:extLst>
          </p:cNvPr>
          <p:cNvSpPr txBox="1"/>
          <p:nvPr/>
        </p:nvSpPr>
        <p:spPr>
          <a:xfrm>
            <a:off x="1517945" y="1620534"/>
            <a:ext cx="3639138" cy="461665"/>
          </a:xfrm>
          <a:prstGeom prst="rect">
            <a:avLst/>
          </a:prstGeom>
          <a:noFill/>
        </p:spPr>
        <p:txBody>
          <a:bodyPr wrap="none" rtlCol="0">
            <a:spAutoFit/>
          </a:bodyPr>
          <a:lstStyle/>
          <a:p>
            <a:r>
              <a:rPr lang="zh-CN" altLang="en-US" sz="2400" dirty="0"/>
              <a:t>① </a:t>
            </a:r>
            <a:r>
              <a:rPr lang="zh-CN" altLang="en-US" sz="2400" dirty="0">
                <a:solidFill>
                  <a:srgbClr val="00B0F0"/>
                </a:solidFill>
              </a:rPr>
              <a:t>为什么</a:t>
            </a:r>
            <a:r>
              <a:rPr lang="zh-CN" altLang="en-US" sz="2400" dirty="0"/>
              <a:t>会诞生联邦学习</a:t>
            </a:r>
          </a:p>
        </p:txBody>
      </p:sp>
      <p:sp>
        <p:nvSpPr>
          <p:cNvPr id="5" name="文本框 4">
            <a:extLst>
              <a:ext uri="{FF2B5EF4-FFF2-40B4-BE49-F238E27FC236}">
                <a16:creationId xmlns:a16="http://schemas.microsoft.com/office/drawing/2014/main" id="{D5758100-6D62-4303-A63E-D15874774914}"/>
              </a:ext>
            </a:extLst>
          </p:cNvPr>
          <p:cNvSpPr txBox="1"/>
          <p:nvPr/>
        </p:nvSpPr>
        <p:spPr>
          <a:xfrm>
            <a:off x="1487488" y="2188332"/>
            <a:ext cx="2715808" cy="461665"/>
          </a:xfrm>
          <a:prstGeom prst="rect">
            <a:avLst/>
          </a:prstGeom>
          <a:noFill/>
        </p:spPr>
        <p:txBody>
          <a:bodyPr wrap="none" rtlCol="0">
            <a:spAutoFit/>
          </a:bodyPr>
          <a:lstStyle/>
          <a:p>
            <a:r>
              <a:rPr lang="zh-CN" altLang="en-US" sz="2400" dirty="0"/>
              <a:t>② </a:t>
            </a:r>
            <a:r>
              <a:rPr lang="zh-CN" altLang="en-US" sz="2400" dirty="0">
                <a:solidFill>
                  <a:srgbClr val="00B0F0"/>
                </a:solidFill>
              </a:rPr>
              <a:t>什么是</a:t>
            </a:r>
            <a:r>
              <a:rPr lang="zh-CN" altLang="en-US" sz="2400" dirty="0"/>
              <a:t>联邦学习</a:t>
            </a:r>
          </a:p>
        </p:txBody>
      </p:sp>
      <p:sp>
        <p:nvSpPr>
          <p:cNvPr id="6" name="文本框 5">
            <a:extLst>
              <a:ext uri="{FF2B5EF4-FFF2-40B4-BE49-F238E27FC236}">
                <a16:creationId xmlns:a16="http://schemas.microsoft.com/office/drawing/2014/main" id="{077E0B4E-8DF3-4827-97E3-9E9A9951C6B8}"/>
              </a:ext>
            </a:extLst>
          </p:cNvPr>
          <p:cNvSpPr txBox="1"/>
          <p:nvPr/>
        </p:nvSpPr>
        <p:spPr>
          <a:xfrm>
            <a:off x="1487488" y="2730764"/>
            <a:ext cx="4928272" cy="461665"/>
          </a:xfrm>
          <a:prstGeom prst="rect">
            <a:avLst/>
          </a:prstGeom>
          <a:noFill/>
        </p:spPr>
        <p:txBody>
          <a:bodyPr wrap="none" rtlCol="0">
            <a:spAutoFit/>
          </a:bodyPr>
          <a:lstStyle/>
          <a:p>
            <a:r>
              <a:rPr lang="zh-CN" altLang="en-US" sz="2400" dirty="0"/>
              <a:t>③ 收敛性分析（</a:t>
            </a:r>
            <a:r>
              <a:rPr lang="zh-CN" altLang="en-US" sz="2400" b="1" dirty="0">
                <a:solidFill>
                  <a:srgbClr val="FFC000"/>
                </a:solidFill>
              </a:rPr>
              <a:t>目标、核心思想</a:t>
            </a:r>
            <a:r>
              <a:rPr lang="zh-CN" altLang="en-US" sz="2400" dirty="0"/>
              <a:t>）</a:t>
            </a:r>
          </a:p>
        </p:txBody>
      </p:sp>
      <p:sp>
        <p:nvSpPr>
          <p:cNvPr id="7" name="文本框 6">
            <a:extLst>
              <a:ext uri="{FF2B5EF4-FFF2-40B4-BE49-F238E27FC236}">
                <a16:creationId xmlns:a16="http://schemas.microsoft.com/office/drawing/2014/main" id="{C8C564D6-4508-4C20-AEA5-F618B8B45149}"/>
              </a:ext>
            </a:extLst>
          </p:cNvPr>
          <p:cNvSpPr txBox="1"/>
          <p:nvPr/>
        </p:nvSpPr>
        <p:spPr>
          <a:xfrm>
            <a:off x="1487488" y="3273196"/>
            <a:ext cx="3023585" cy="461665"/>
          </a:xfrm>
          <a:prstGeom prst="rect">
            <a:avLst/>
          </a:prstGeom>
          <a:noFill/>
        </p:spPr>
        <p:txBody>
          <a:bodyPr wrap="none" rtlCol="0">
            <a:spAutoFit/>
          </a:bodyPr>
          <a:lstStyle/>
          <a:p>
            <a:r>
              <a:rPr lang="zh-CN" altLang="en-US" sz="2400" dirty="0"/>
              <a:t>④ 控制算法（</a:t>
            </a:r>
            <a:r>
              <a:rPr lang="zh-CN" altLang="en-US" sz="2400" b="1" dirty="0">
                <a:solidFill>
                  <a:srgbClr val="FFC000"/>
                </a:solidFill>
              </a:rPr>
              <a:t>精髓</a:t>
            </a:r>
            <a:r>
              <a:rPr lang="zh-CN" altLang="en-US" sz="2400" dirty="0"/>
              <a:t>）</a:t>
            </a:r>
          </a:p>
        </p:txBody>
      </p:sp>
      <p:sp>
        <p:nvSpPr>
          <p:cNvPr id="9" name="文本框 8">
            <a:extLst>
              <a:ext uri="{FF2B5EF4-FFF2-40B4-BE49-F238E27FC236}">
                <a16:creationId xmlns:a16="http://schemas.microsoft.com/office/drawing/2014/main" id="{863BF90B-18DF-4796-99A4-64954402897A}"/>
              </a:ext>
            </a:extLst>
          </p:cNvPr>
          <p:cNvSpPr txBox="1"/>
          <p:nvPr/>
        </p:nvSpPr>
        <p:spPr>
          <a:xfrm>
            <a:off x="501012" y="4210700"/>
            <a:ext cx="3549370" cy="461665"/>
          </a:xfrm>
          <a:prstGeom prst="rect">
            <a:avLst/>
          </a:prstGeom>
          <a:noFill/>
        </p:spPr>
        <p:txBody>
          <a:bodyPr wrap="none" rtlCol="0">
            <a:spAutoFit/>
          </a:bodyPr>
          <a:lstStyle/>
          <a:p>
            <a:r>
              <a:rPr lang="zh-CN" altLang="en-US" sz="2400" dirty="0"/>
              <a:t>值得借鉴与思考的地方</a:t>
            </a:r>
            <a:r>
              <a:rPr lang="zh-CN" altLang="en-US" sz="2400" spc="100" dirty="0">
                <a:solidFill>
                  <a:srgbClr val="FF0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solidFill>
                <a:srgbClr val="FF0000"/>
              </a:solidFill>
            </a:endParaRPr>
          </a:p>
        </p:txBody>
      </p:sp>
      <p:sp>
        <p:nvSpPr>
          <p:cNvPr id="10" name="文本框 9">
            <a:extLst>
              <a:ext uri="{FF2B5EF4-FFF2-40B4-BE49-F238E27FC236}">
                <a16:creationId xmlns:a16="http://schemas.microsoft.com/office/drawing/2014/main" id="{C05F07DB-521B-44A0-A80F-1B57D8BE81E6}"/>
              </a:ext>
            </a:extLst>
          </p:cNvPr>
          <p:cNvSpPr txBox="1"/>
          <p:nvPr/>
        </p:nvSpPr>
        <p:spPr>
          <a:xfrm>
            <a:off x="1487488" y="4814311"/>
            <a:ext cx="9179116" cy="461665"/>
          </a:xfrm>
          <a:prstGeom prst="rect">
            <a:avLst/>
          </a:prstGeom>
          <a:noFill/>
        </p:spPr>
        <p:txBody>
          <a:bodyPr wrap="none" rtlCol="0">
            <a:spAutoFit/>
          </a:bodyPr>
          <a:lstStyle/>
          <a:p>
            <a:r>
              <a:rPr lang="zh-CN" altLang="en-US" sz="2400" dirty="0"/>
              <a:t>①  终端向服务器</a:t>
            </a:r>
            <a:r>
              <a:rPr lang="zh-CN" altLang="en-US" sz="2400" dirty="0">
                <a:solidFill>
                  <a:srgbClr val="FF0000"/>
                </a:solidFill>
              </a:rPr>
              <a:t>发送终端自身信息</a:t>
            </a:r>
            <a:r>
              <a:rPr lang="zh-CN" altLang="en-US" sz="2400" dirty="0"/>
              <a:t>可能是终端异构问题的解决思路</a:t>
            </a:r>
          </a:p>
        </p:txBody>
      </p:sp>
      <p:sp>
        <p:nvSpPr>
          <p:cNvPr id="11" name="文本框 10">
            <a:extLst>
              <a:ext uri="{FF2B5EF4-FFF2-40B4-BE49-F238E27FC236}">
                <a16:creationId xmlns:a16="http://schemas.microsoft.com/office/drawing/2014/main" id="{FA96ECB5-8585-45D9-9961-0FFABD9D59C1}"/>
              </a:ext>
            </a:extLst>
          </p:cNvPr>
          <p:cNvSpPr txBox="1"/>
          <p:nvPr/>
        </p:nvSpPr>
        <p:spPr>
          <a:xfrm>
            <a:off x="1487488" y="5413242"/>
            <a:ext cx="7935506" cy="461665"/>
          </a:xfrm>
          <a:prstGeom prst="rect">
            <a:avLst/>
          </a:prstGeom>
          <a:noFill/>
        </p:spPr>
        <p:txBody>
          <a:bodyPr wrap="none" rtlCol="0">
            <a:spAutoFit/>
          </a:bodyPr>
          <a:lstStyle/>
          <a:p>
            <a:r>
              <a:rPr lang="zh-CN" altLang="en-US" sz="2400" dirty="0"/>
              <a:t>② 此篇论文的</a:t>
            </a:r>
            <a:r>
              <a:rPr lang="zh-CN" altLang="en-US" sz="2400" dirty="0">
                <a:solidFill>
                  <a:srgbClr val="FF0000"/>
                </a:solidFill>
              </a:rPr>
              <a:t>收敛性分析的核心思路</a:t>
            </a:r>
            <a:r>
              <a:rPr lang="zh-CN" altLang="en-US" sz="2400" dirty="0"/>
              <a:t>可能会成为通用手段</a:t>
            </a:r>
          </a:p>
        </p:txBody>
      </p:sp>
      <p:sp>
        <p:nvSpPr>
          <p:cNvPr id="12" name="矩形: 圆角 11">
            <a:extLst>
              <a:ext uri="{FF2B5EF4-FFF2-40B4-BE49-F238E27FC236}">
                <a16:creationId xmlns:a16="http://schemas.microsoft.com/office/drawing/2014/main" id="{F9D6E7B4-CCED-4F5E-A367-91ECFD1F6891}"/>
              </a:ext>
            </a:extLst>
          </p:cNvPr>
          <p:cNvSpPr/>
          <p:nvPr/>
        </p:nvSpPr>
        <p:spPr>
          <a:xfrm>
            <a:off x="1477414" y="4727002"/>
            <a:ext cx="9179116" cy="1224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BF7AC6AC-5418-4CA3-BE9D-7DA6F9FE9825}"/>
              </a:ext>
            </a:extLst>
          </p:cNvPr>
          <p:cNvCxnSpPr>
            <a:cxnSpLocks/>
          </p:cNvCxnSpPr>
          <p:nvPr/>
        </p:nvCxnSpPr>
        <p:spPr>
          <a:xfrm>
            <a:off x="109869" y="3921796"/>
            <a:ext cx="11514360" cy="1541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4686525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5" grpId="0"/>
      <p:bldP spid="6" grpId="0"/>
      <p:bldP spid="7" grpId="0"/>
      <p:bldP spid="9" grpId="0"/>
      <p:bldP spid="10" grpId="0"/>
      <p:bldP spid="11" grpId="0"/>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C920978-D25A-44FB-92FD-468A9A39C399}"/>
              </a:ext>
            </a:extLst>
          </p:cNvPr>
          <p:cNvGrpSpPr/>
          <p:nvPr/>
        </p:nvGrpSpPr>
        <p:grpSpPr>
          <a:xfrm>
            <a:off x="1523999" y="2045045"/>
            <a:ext cx="9144000" cy="3008800"/>
            <a:chOff x="1523999" y="2045045"/>
            <a:chExt cx="9144000" cy="3008800"/>
          </a:xfrm>
        </p:grpSpPr>
        <p:grpSp>
          <p:nvGrpSpPr>
            <p:cNvPr id="3" name="组合 2">
              <a:extLst>
                <a:ext uri="{FF2B5EF4-FFF2-40B4-BE49-F238E27FC236}">
                  <a16:creationId xmlns:a16="http://schemas.microsoft.com/office/drawing/2014/main" id="{1FE754E5-D619-4440-AD2E-A3094BE03A61}"/>
                </a:ext>
              </a:extLst>
            </p:cNvPr>
            <p:cNvGrpSpPr/>
            <p:nvPr/>
          </p:nvGrpSpPr>
          <p:grpSpPr>
            <a:xfrm>
              <a:off x="1523999" y="2572868"/>
              <a:ext cx="9144000" cy="1540608"/>
              <a:chOff x="0" y="2597379"/>
              <a:chExt cx="9144000" cy="1540608"/>
            </a:xfrm>
          </p:grpSpPr>
          <p:sp>
            <p:nvSpPr>
              <p:cNvPr id="35" name="矩形 34">
                <a:extLst>
                  <a:ext uri="{FF2B5EF4-FFF2-40B4-BE49-F238E27FC236}">
                    <a16:creationId xmlns:a16="http://schemas.microsoft.com/office/drawing/2014/main" id="{6162C493-5028-4359-8424-6D033DAD8AE3}"/>
                  </a:ext>
                </a:extLst>
              </p:cNvPr>
              <p:cNvSpPr/>
              <p:nvPr/>
            </p:nvSpPr>
            <p:spPr>
              <a:xfrm>
                <a:off x="0" y="2597379"/>
                <a:ext cx="9144000" cy="1540608"/>
              </a:xfrm>
              <a:prstGeom prst="rect">
                <a:avLst/>
              </a:prstGeom>
              <a:solidFill>
                <a:srgbClr val="3C3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FFFFFF"/>
                    </a:solidFill>
                    <a:effectLst/>
                    <a:uLnTx/>
                    <a:uFillTx/>
                    <a:latin typeface="Arial"/>
                    <a:ea typeface="微软雅黑"/>
                    <a:cs typeface="+mn-cs"/>
                  </a:rPr>
                  <a:t> </a:t>
                </a:r>
                <a:endParaRPr kumimoji="0" lang="zh-CN" altLang="en-US" sz="1350" b="0" i="0" u="none" strike="noStrike" kern="1200" cap="none" spc="0" normalizeH="0" baseline="0" noProof="0">
                  <a:ln>
                    <a:noFill/>
                  </a:ln>
                  <a:solidFill>
                    <a:srgbClr val="FFFFFF"/>
                  </a:solidFill>
                  <a:effectLst/>
                  <a:uLnTx/>
                  <a:uFillTx/>
                  <a:latin typeface="Arial"/>
                  <a:ea typeface="微软雅黑"/>
                  <a:cs typeface="+mn-cs"/>
                </a:endParaRPr>
              </a:p>
            </p:txBody>
          </p:sp>
          <p:sp>
            <p:nvSpPr>
              <p:cNvPr id="36" name="文本框 35">
                <a:extLst>
                  <a:ext uri="{FF2B5EF4-FFF2-40B4-BE49-F238E27FC236}">
                    <a16:creationId xmlns:a16="http://schemas.microsoft.com/office/drawing/2014/main" id="{7DAE5704-6483-4E2E-ACD3-16E0095016C2}"/>
                  </a:ext>
                </a:extLst>
              </p:cNvPr>
              <p:cNvSpPr txBox="1"/>
              <p:nvPr/>
            </p:nvSpPr>
            <p:spPr>
              <a:xfrm>
                <a:off x="1071294" y="2937832"/>
                <a:ext cx="7001401" cy="81490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FFFFFF"/>
                    </a:solidFill>
                    <a:effectLst/>
                    <a:uLnTx/>
                    <a:uFillTx/>
                    <a:latin typeface="思源黑体 CN" panose="020B0500000000000000" pitchFamily="34" charset="-122"/>
                    <a:ea typeface="思源黑体 CN" panose="020B0500000000000000" pitchFamily="34" charset="-122"/>
                    <a:cs typeface="+mn-cs"/>
                  </a:rPr>
                  <a:t>谢 谢 大 家</a:t>
                </a:r>
                <a:endParaRPr kumimoji="0" lang="en-US" altLang="zh-CN" sz="4000" b="1" i="0" u="none" strike="noStrike" kern="1200" cap="none" spc="0" normalizeH="0" baseline="0" noProof="0">
                  <a:ln>
                    <a:noFill/>
                  </a:ln>
                  <a:solidFill>
                    <a:srgbClr val="FFFFFF"/>
                  </a:solidFill>
                  <a:effectLst/>
                  <a:uLnTx/>
                  <a:uFillTx/>
                  <a:latin typeface="思源黑体 CN" panose="020B0500000000000000" pitchFamily="34" charset="-122"/>
                  <a:ea typeface="思源黑体 CN" panose="020B0500000000000000" pitchFamily="34" charset="-122"/>
                  <a:cs typeface="+mn-cs"/>
                </a:endParaRPr>
              </a:p>
            </p:txBody>
          </p:sp>
        </p:grpSp>
        <p:grpSp>
          <p:nvGrpSpPr>
            <p:cNvPr id="13" name="组合 12">
              <a:extLst>
                <a:ext uri="{FF2B5EF4-FFF2-40B4-BE49-F238E27FC236}">
                  <a16:creationId xmlns:a16="http://schemas.microsoft.com/office/drawing/2014/main" id="{8F0C6B3F-F17E-466B-AE07-83574C3C3FF2}"/>
                </a:ext>
              </a:extLst>
            </p:cNvPr>
            <p:cNvGrpSpPr/>
            <p:nvPr/>
          </p:nvGrpSpPr>
          <p:grpSpPr>
            <a:xfrm>
              <a:off x="2169787" y="2045045"/>
              <a:ext cx="2429456" cy="1055645"/>
              <a:chOff x="2855913" y="-477838"/>
              <a:chExt cx="5757862" cy="2501900"/>
            </a:xfrm>
            <a:solidFill>
              <a:srgbClr val="FFCC00"/>
            </a:solidFill>
          </p:grpSpPr>
          <p:sp>
            <p:nvSpPr>
              <p:cNvPr id="14" name="Freeform 5">
                <a:extLst>
                  <a:ext uri="{FF2B5EF4-FFF2-40B4-BE49-F238E27FC236}">
                    <a16:creationId xmlns:a16="http://schemas.microsoft.com/office/drawing/2014/main" id="{FE0E9EED-C78F-4B2D-93B1-D099BD6D0D32}"/>
                  </a:ext>
                </a:extLst>
              </p:cNvPr>
              <p:cNvSpPr>
                <a:spLocks/>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Freeform 6">
                <a:extLst>
                  <a:ext uri="{FF2B5EF4-FFF2-40B4-BE49-F238E27FC236}">
                    <a16:creationId xmlns:a16="http://schemas.microsoft.com/office/drawing/2014/main" id="{F988375A-70B8-4392-B569-790CE2CE1E12}"/>
                  </a:ext>
                </a:extLst>
              </p:cNvPr>
              <p:cNvSpPr>
                <a:spLocks/>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a:ea typeface="微软雅黑"/>
                  <a:cs typeface="+mn-cs"/>
                </a:endParaRPr>
              </a:p>
            </p:txBody>
          </p:sp>
          <p:sp>
            <p:nvSpPr>
              <p:cNvPr id="18" name="Freeform 7">
                <a:extLst>
                  <a:ext uri="{FF2B5EF4-FFF2-40B4-BE49-F238E27FC236}">
                    <a16:creationId xmlns:a16="http://schemas.microsoft.com/office/drawing/2014/main" id="{6B84BB07-C6EB-47C0-942F-8F76B954ED9A}"/>
                  </a:ext>
                </a:extLst>
              </p:cNvPr>
              <p:cNvSpPr>
                <a:spLocks/>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a:ea typeface="微软雅黑"/>
                  <a:cs typeface="+mn-cs"/>
                </a:endParaRPr>
              </a:p>
            </p:txBody>
          </p:sp>
          <p:sp>
            <p:nvSpPr>
              <p:cNvPr id="25" name="Freeform 8">
                <a:extLst>
                  <a:ext uri="{FF2B5EF4-FFF2-40B4-BE49-F238E27FC236}">
                    <a16:creationId xmlns:a16="http://schemas.microsoft.com/office/drawing/2014/main" id="{4C8D4503-B707-47B8-89AA-250ACFC8CECD}"/>
                  </a:ext>
                </a:extLst>
              </p:cNvPr>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a:ea typeface="微软雅黑"/>
                  <a:cs typeface="+mn-cs"/>
                </a:endParaRPr>
              </a:p>
            </p:txBody>
          </p:sp>
          <p:sp>
            <p:nvSpPr>
              <p:cNvPr id="26" name="Freeform 9">
                <a:extLst>
                  <a:ext uri="{FF2B5EF4-FFF2-40B4-BE49-F238E27FC236}">
                    <a16:creationId xmlns:a16="http://schemas.microsoft.com/office/drawing/2014/main" id="{B3423BE5-2549-4A81-BA3A-1F2CB4E3EC4C}"/>
                  </a:ext>
                </a:extLst>
              </p:cNvPr>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11" name="标题 1">
              <a:extLst>
                <a:ext uri="{FF2B5EF4-FFF2-40B4-BE49-F238E27FC236}">
                  <a16:creationId xmlns:a16="http://schemas.microsoft.com/office/drawing/2014/main" id="{647C19AF-C7DA-45A4-A9C1-BBA8D0A50833}"/>
                </a:ext>
              </a:extLst>
            </p:cNvPr>
            <p:cNvSpPr txBox="1">
              <a:spLocks/>
            </p:cNvSpPr>
            <p:nvPr/>
          </p:nvSpPr>
          <p:spPr>
            <a:xfrm>
              <a:off x="3546541" y="4637040"/>
              <a:ext cx="5098903" cy="416805"/>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ctr" defTabSz="685766" rtl="0" eaLnBrk="1" fontAlgn="auto" latinLnBrk="0" hangingPunct="1">
                <a:lnSpc>
                  <a:spcPct val="13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思源黑体 CN" panose="020B0500000000000000" pitchFamily="34" charset="-122"/>
                  <a:ea typeface="思源黑体 CN" panose="020B0500000000000000" pitchFamily="34" charset="-122"/>
                  <a:cs typeface="+mj-cs"/>
                </a:rPr>
                <a:t>成新宇   </a:t>
              </a:r>
              <a:endParaRPr kumimoji="0" lang="en-US" altLang="zh-CN" sz="2000" b="0" i="0" u="none" strike="noStrike" kern="1200" cap="none" spc="0" normalizeH="0" baseline="0" noProof="0" dirty="0">
                <a:ln>
                  <a:noFill/>
                </a:ln>
                <a:solidFill>
                  <a:srgbClr val="000000"/>
                </a:solidFill>
                <a:effectLst/>
                <a:uLnTx/>
                <a:uFillTx/>
                <a:latin typeface="思源黑体 CN" panose="020B0500000000000000" pitchFamily="34" charset="-122"/>
                <a:ea typeface="思源黑体 CN" panose="020B0500000000000000" pitchFamily="34" charset="-122"/>
                <a:cs typeface="+mj-cs"/>
              </a:endParaRPr>
            </a:p>
            <a:p>
              <a:pPr marL="0" marR="0" lvl="0" indent="0" algn="ctr" defTabSz="685766" rtl="0" eaLnBrk="1" fontAlgn="auto" latinLnBrk="0" hangingPunct="1">
                <a:lnSpc>
                  <a:spcPct val="13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思源黑体 CN" panose="020B0500000000000000" pitchFamily="34" charset="-122"/>
                  <a:ea typeface="思源黑体 CN" panose="020B0500000000000000" pitchFamily="34" charset="-122"/>
                  <a:cs typeface="+mj-cs"/>
                </a:rPr>
                <a:t>2020.08.07</a:t>
              </a:r>
            </a:p>
          </p:txBody>
        </p:sp>
      </p:grpSp>
    </p:spTree>
    <p:extLst>
      <p:ext uri="{BB962C8B-B14F-4D97-AF65-F5344CB8AC3E}">
        <p14:creationId xmlns:p14="http://schemas.microsoft.com/office/powerpoint/2010/main" val="1145170928"/>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大规模数据的产生</a:t>
            </a:r>
          </a:p>
        </p:txBody>
      </p:sp>
      <p:sp>
        <p:nvSpPr>
          <p:cNvPr id="4" name="灯片编号占位符 3"/>
          <p:cNvSpPr>
            <a:spLocks noGrp="1"/>
          </p:cNvSpPr>
          <p:nvPr>
            <p:ph type="sldNum" sz="quarter" idx="12"/>
          </p:nvPr>
        </p:nvSpPr>
        <p:spPr>
          <a:xfrm>
            <a:off x="9287405" y="6420117"/>
            <a:ext cx="2743200" cy="365125"/>
          </a:xfrm>
        </p:spPr>
        <p:txBody>
          <a:bodyPr/>
          <a:lstStyle/>
          <a:p>
            <a:fld id="{94B6E62B-4DEC-4954-AD3A-658470571C9E}" type="slidenum">
              <a:rPr lang="zh-CN" altLang="en-US" smtClean="0"/>
              <a:t>4</a:t>
            </a:fld>
            <a:endParaRPr lang="zh-CN" altLang="en-US"/>
          </a:p>
        </p:txBody>
      </p:sp>
      <p:pic>
        <p:nvPicPr>
          <p:cNvPr id="27" name="图片 26">
            <a:extLst>
              <a:ext uri="{FF2B5EF4-FFF2-40B4-BE49-F238E27FC236}">
                <a16:creationId xmlns:a16="http://schemas.microsoft.com/office/drawing/2014/main" id="{C6638817-CE95-40CB-A1EF-77ED22A8AD5E}"/>
              </a:ext>
            </a:extLst>
          </p:cNvPr>
          <p:cNvPicPr>
            <a:picLocks noChangeAspect="1"/>
          </p:cNvPicPr>
          <p:nvPr/>
        </p:nvPicPr>
        <p:blipFill>
          <a:blip r:embed="rId3"/>
          <a:stretch>
            <a:fillRect/>
          </a:stretch>
        </p:blipFill>
        <p:spPr>
          <a:xfrm>
            <a:off x="8395293" y="1327443"/>
            <a:ext cx="3305147" cy="2101557"/>
          </a:xfrm>
          <a:prstGeom prst="rect">
            <a:avLst/>
          </a:prstGeom>
        </p:spPr>
      </p:pic>
      <p:sp>
        <p:nvSpPr>
          <p:cNvPr id="31" name="文本框 30">
            <a:extLst>
              <a:ext uri="{FF2B5EF4-FFF2-40B4-BE49-F238E27FC236}">
                <a16:creationId xmlns:a16="http://schemas.microsoft.com/office/drawing/2014/main" id="{BCF0694A-B03E-4700-80DB-9EDB5AC730D6}"/>
              </a:ext>
            </a:extLst>
          </p:cNvPr>
          <p:cNvSpPr txBox="1"/>
          <p:nvPr/>
        </p:nvSpPr>
        <p:spPr>
          <a:xfrm>
            <a:off x="2301113" y="2604586"/>
            <a:ext cx="184731" cy="338554"/>
          </a:xfrm>
          <a:prstGeom prst="rect">
            <a:avLst/>
          </a:prstGeom>
          <a:noFill/>
          <a:ln>
            <a:noFill/>
          </a:ln>
        </p:spPr>
        <p:txBody>
          <a:bodyPr wrap="none" rtlCol="0">
            <a:spAutoFit/>
          </a:bodyPr>
          <a:lstStyle/>
          <a:p>
            <a:endParaRPr lang="zh-CN" altLang="en-US" sz="1600"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DA6E4365-9549-428B-9308-524BB652D276}"/>
              </a:ext>
            </a:extLst>
          </p:cNvPr>
          <p:cNvPicPr>
            <a:picLocks noChangeAspect="1"/>
          </p:cNvPicPr>
          <p:nvPr/>
        </p:nvPicPr>
        <p:blipFill>
          <a:blip r:embed="rId4"/>
          <a:stretch>
            <a:fillRect/>
          </a:stretch>
        </p:blipFill>
        <p:spPr>
          <a:xfrm>
            <a:off x="4345182" y="1295918"/>
            <a:ext cx="3305147" cy="2144199"/>
          </a:xfrm>
          <a:prstGeom prst="rect">
            <a:avLst/>
          </a:prstGeom>
        </p:spPr>
      </p:pic>
      <p:pic>
        <p:nvPicPr>
          <p:cNvPr id="35" name="图片 34">
            <a:extLst>
              <a:ext uri="{FF2B5EF4-FFF2-40B4-BE49-F238E27FC236}">
                <a16:creationId xmlns:a16="http://schemas.microsoft.com/office/drawing/2014/main" id="{3E97C336-AFAB-45D6-93A5-01EEE24EF1E1}"/>
              </a:ext>
            </a:extLst>
          </p:cNvPr>
          <p:cNvPicPr>
            <a:picLocks noChangeAspect="1"/>
          </p:cNvPicPr>
          <p:nvPr/>
        </p:nvPicPr>
        <p:blipFill>
          <a:blip r:embed="rId5"/>
          <a:stretch>
            <a:fillRect/>
          </a:stretch>
        </p:blipFill>
        <p:spPr>
          <a:xfrm>
            <a:off x="5132699" y="4275581"/>
            <a:ext cx="1721637" cy="2077838"/>
          </a:xfrm>
          <a:prstGeom prst="rect">
            <a:avLst/>
          </a:prstGeom>
        </p:spPr>
      </p:pic>
      <p:pic>
        <p:nvPicPr>
          <p:cNvPr id="36" name="图片 35">
            <a:extLst>
              <a:ext uri="{FF2B5EF4-FFF2-40B4-BE49-F238E27FC236}">
                <a16:creationId xmlns:a16="http://schemas.microsoft.com/office/drawing/2014/main" id="{B65951B8-44ED-4A24-92F2-CAD62143CE34}"/>
              </a:ext>
            </a:extLst>
          </p:cNvPr>
          <p:cNvPicPr>
            <a:picLocks noChangeAspect="1"/>
          </p:cNvPicPr>
          <p:nvPr/>
        </p:nvPicPr>
        <p:blipFill>
          <a:blip r:embed="rId6"/>
          <a:stretch>
            <a:fillRect/>
          </a:stretch>
        </p:blipFill>
        <p:spPr>
          <a:xfrm>
            <a:off x="1455379" y="4275582"/>
            <a:ext cx="1221550" cy="2077837"/>
          </a:xfrm>
          <a:prstGeom prst="rect">
            <a:avLst/>
          </a:prstGeom>
        </p:spPr>
      </p:pic>
      <p:sp>
        <p:nvSpPr>
          <p:cNvPr id="37" name="箭头: 下 36">
            <a:extLst>
              <a:ext uri="{FF2B5EF4-FFF2-40B4-BE49-F238E27FC236}">
                <a16:creationId xmlns:a16="http://schemas.microsoft.com/office/drawing/2014/main" id="{234AEA4E-FAF0-48E0-BAC2-3738F75DCF67}"/>
              </a:ext>
            </a:extLst>
          </p:cNvPr>
          <p:cNvSpPr/>
          <p:nvPr/>
        </p:nvSpPr>
        <p:spPr>
          <a:xfrm>
            <a:off x="1895219" y="3501008"/>
            <a:ext cx="341870" cy="671384"/>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6458B8A2-E387-472D-BA4B-BB6290615448}"/>
              </a:ext>
            </a:extLst>
          </p:cNvPr>
          <p:cNvSpPr/>
          <p:nvPr/>
        </p:nvSpPr>
        <p:spPr>
          <a:xfrm>
            <a:off x="9924756" y="3535652"/>
            <a:ext cx="341870" cy="671384"/>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 38">
            <a:extLst>
              <a:ext uri="{FF2B5EF4-FFF2-40B4-BE49-F238E27FC236}">
                <a16:creationId xmlns:a16="http://schemas.microsoft.com/office/drawing/2014/main" id="{D3AD90E7-3C62-46A5-B91B-AC63610C104C}"/>
              </a:ext>
            </a:extLst>
          </p:cNvPr>
          <p:cNvSpPr/>
          <p:nvPr/>
        </p:nvSpPr>
        <p:spPr>
          <a:xfrm>
            <a:off x="5822583" y="3535652"/>
            <a:ext cx="341870" cy="671384"/>
          </a:xfrm>
          <a:prstGeom prst="downArrow">
            <a:avLst/>
          </a:prstGeom>
          <a:solidFill>
            <a:srgbClr val="024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6" descr="“camera deep learning”的图片搜索结果">
            <a:extLst>
              <a:ext uri="{FF2B5EF4-FFF2-40B4-BE49-F238E27FC236}">
                <a16:creationId xmlns:a16="http://schemas.microsoft.com/office/drawing/2014/main" id="{635AD968-BC2F-4A47-A86B-9048514666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2372" y="4207036"/>
            <a:ext cx="3153029" cy="2065277"/>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a:extLst>
              <a:ext uri="{FF2B5EF4-FFF2-40B4-BE49-F238E27FC236}">
                <a16:creationId xmlns:a16="http://schemas.microsoft.com/office/drawing/2014/main" id="{33A61435-C969-4FB7-B1D0-D9F87BF6C780}"/>
              </a:ext>
            </a:extLst>
          </p:cNvPr>
          <p:cNvSpPr txBox="1"/>
          <p:nvPr/>
        </p:nvSpPr>
        <p:spPr>
          <a:xfrm>
            <a:off x="1532995" y="6389406"/>
            <a:ext cx="106631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智能手机 </a:t>
            </a:r>
          </a:p>
        </p:txBody>
      </p:sp>
      <p:sp>
        <p:nvSpPr>
          <p:cNvPr id="42" name="文本框 41">
            <a:extLst>
              <a:ext uri="{FF2B5EF4-FFF2-40B4-BE49-F238E27FC236}">
                <a16:creationId xmlns:a16="http://schemas.microsoft.com/office/drawing/2014/main" id="{9EA7ACC2-F85D-4CAC-97A1-97A7BCFDEBF2}"/>
              </a:ext>
            </a:extLst>
          </p:cNvPr>
          <p:cNvSpPr txBox="1"/>
          <p:nvPr/>
        </p:nvSpPr>
        <p:spPr>
          <a:xfrm>
            <a:off x="5490815" y="6389406"/>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智能音箱</a:t>
            </a:r>
          </a:p>
        </p:txBody>
      </p:sp>
      <p:sp>
        <p:nvSpPr>
          <p:cNvPr id="43" name="文本框 42">
            <a:extLst>
              <a:ext uri="{FF2B5EF4-FFF2-40B4-BE49-F238E27FC236}">
                <a16:creationId xmlns:a16="http://schemas.microsoft.com/office/drawing/2014/main" id="{AD42828A-C7C2-4508-B077-050CD341EDA1}"/>
              </a:ext>
            </a:extLst>
          </p:cNvPr>
          <p:cNvSpPr txBox="1"/>
          <p:nvPr/>
        </p:nvSpPr>
        <p:spPr>
          <a:xfrm>
            <a:off x="9490396" y="6372133"/>
            <a:ext cx="121058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智能摄像头</a:t>
            </a:r>
          </a:p>
        </p:txBody>
      </p:sp>
      <p:pic>
        <p:nvPicPr>
          <p:cNvPr id="44" name="图片 43">
            <a:extLst>
              <a:ext uri="{FF2B5EF4-FFF2-40B4-BE49-F238E27FC236}">
                <a16:creationId xmlns:a16="http://schemas.microsoft.com/office/drawing/2014/main" id="{C5B254BB-3944-4193-93D7-1A258D369B01}"/>
              </a:ext>
            </a:extLst>
          </p:cNvPr>
          <p:cNvPicPr>
            <a:picLocks noChangeAspect="1"/>
          </p:cNvPicPr>
          <p:nvPr/>
        </p:nvPicPr>
        <p:blipFill>
          <a:blip r:embed="rId8"/>
          <a:stretch>
            <a:fillRect/>
          </a:stretch>
        </p:blipFill>
        <p:spPr>
          <a:xfrm>
            <a:off x="630912" y="1087211"/>
            <a:ext cx="2969306" cy="2352906"/>
          </a:xfrm>
          <a:prstGeom prst="rect">
            <a:avLst/>
          </a:prstGeom>
        </p:spPr>
      </p:pic>
    </p:spTree>
    <p:extLst>
      <p:ext uri="{BB962C8B-B14F-4D97-AF65-F5344CB8AC3E}">
        <p14:creationId xmlns:p14="http://schemas.microsoft.com/office/powerpoint/2010/main" val="1521748448"/>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云中心训练模式</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5</a:t>
            </a:fld>
            <a:endParaRPr lang="zh-CN" altLang="en-US"/>
          </a:p>
        </p:txBody>
      </p:sp>
      <p:pic>
        <p:nvPicPr>
          <p:cNvPr id="23" name="图片 22">
            <a:extLst>
              <a:ext uri="{FF2B5EF4-FFF2-40B4-BE49-F238E27FC236}">
                <a16:creationId xmlns:a16="http://schemas.microsoft.com/office/drawing/2014/main" id="{4EC24632-E6F8-49C7-97AC-DC3970011AE4}"/>
              </a:ext>
            </a:extLst>
          </p:cNvPr>
          <p:cNvPicPr>
            <a:picLocks noChangeAspect="1"/>
          </p:cNvPicPr>
          <p:nvPr/>
        </p:nvPicPr>
        <p:blipFill>
          <a:blip r:embed="rId3"/>
          <a:stretch>
            <a:fillRect/>
          </a:stretch>
        </p:blipFill>
        <p:spPr>
          <a:xfrm>
            <a:off x="4797942" y="1444976"/>
            <a:ext cx="786091" cy="1337127"/>
          </a:xfrm>
          <a:prstGeom prst="rect">
            <a:avLst/>
          </a:prstGeom>
        </p:spPr>
      </p:pic>
      <p:pic>
        <p:nvPicPr>
          <p:cNvPr id="24" name="图片 23">
            <a:extLst>
              <a:ext uri="{FF2B5EF4-FFF2-40B4-BE49-F238E27FC236}">
                <a16:creationId xmlns:a16="http://schemas.microsoft.com/office/drawing/2014/main" id="{A00CD86A-A867-48F0-866C-A7F28A5FFAFA}"/>
              </a:ext>
            </a:extLst>
          </p:cNvPr>
          <p:cNvPicPr>
            <a:picLocks noChangeAspect="1"/>
          </p:cNvPicPr>
          <p:nvPr/>
        </p:nvPicPr>
        <p:blipFill>
          <a:blip r:embed="rId4"/>
          <a:stretch>
            <a:fillRect/>
          </a:stretch>
        </p:blipFill>
        <p:spPr>
          <a:xfrm>
            <a:off x="4067584" y="4468894"/>
            <a:ext cx="905848" cy="1093267"/>
          </a:xfrm>
          <a:prstGeom prst="rect">
            <a:avLst/>
          </a:prstGeom>
        </p:spPr>
      </p:pic>
      <p:pic>
        <p:nvPicPr>
          <p:cNvPr id="25" name="Picture 6" descr="“camera deep learning”的图片搜索结果">
            <a:extLst>
              <a:ext uri="{FF2B5EF4-FFF2-40B4-BE49-F238E27FC236}">
                <a16:creationId xmlns:a16="http://schemas.microsoft.com/office/drawing/2014/main" id="{9134D9FB-FF10-4E15-9421-3DB08ECCB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392" y="4785977"/>
            <a:ext cx="1435153" cy="940045"/>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9E4E5A08-FDEA-4AA7-902C-B7C9276C5015}"/>
              </a:ext>
            </a:extLst>
          </p:cNvPr>
          <p:cNvPicPr>
            <a:picLocks noChangeAspect="1"/>
          </p:cNvPicPr>
          <p:nvPr/>
        </p:nvPicPr>
        <p:blipFill rotWithShape="1">
          <a:blip r:embed="rId6"/>
          <a:srcRect l="24554" t="19908" r="24702" b="20253"/>
          <a:stretch/>
        </p:blipFill>
        <p:spPr>
          <a:xfrm>
            <a:off x="826178" y="3764100"/>
            <a:ext cx="442321" cy="521608"/>
          </a:xfrm>
          <a:prstGeom prst="rect">
            <a:avLst/>
          </a:prstGeom>
        </p:spPr>
      </p:pic>
      <p:pic>
        <p:nvPicPr>
          <p:cNvPr id="30" name="图片 29">
            <a:extLst>
              <a:ext uri="{FF2B5EF4-FFF2-40B4-BE49-F238E27FC236}">
                <a16:creationId xmlns:a16="http://schemas.microsoft.com/office/drawing/2014/main" id="{D1B997FC-32FD-496D-9853-81B8C416559A}"/>
              </a:ext>
            </a:extLst>
          </p:cNvPr>
          <p:cNvPicPr>
            <a:picLocks noChangeAspect="1"/>
          </p:cNvPicPr>
          <p:nvPr/>
        </p:nvPicPr>
        <p:blipFill rotWithShape="1">
          <a:blip r:embed="rId6"/>
          <a:srcRect l="24554" t="19908" r="24702" b="20253"/>
          <a:stretch/>
        </p:blipFill>
        <p:spPr>
          <a:xfrm>
            <a:off x="3792558" y="1764151"/>
            <a:ext cx="425032" cy="463498"/>
          </a:xfrm>
          <a:prstGeom prst="rect">
            <a:avLst/>
          </a:prstGeom>
        </p:spPr>
      </p:pic>
      <p:pic>
        <p:nvPicPr>
          <p:cNvPr id="32" name="图片 31">
            <a:extLst>
              <a:ext uri="{FF2B5EF4-FFF2-40B4-BE49-F238E27FC236}">
                <a16:creationId xmlns:a16="http://schemas.microsoft.com/office/drawing/2014/main" id="{564B43D7-7FFC-4BDF-A466-D4736D1BFA0B}"/>
              </a:ext>
            </a:extLst>
          </p:cNvPr>
          <p:cNvPicPr>
            <a:picLocks noChangeAspect="1"/>
          </p:cNvPicPr>
          <p:nvPr/>
        </p:nvPicPr>
        <p:blipFill rotWithShape="1">
          <a:blip r:embed="rId6"/>
          <a:srcRect l="24554" t="19908" r="24702" b="20253"/>
          <a:stretch/>
        </p:blipFill>
        <p:spPr>
          <a:xfrm>
            <a:off x="2808220" y="3841795"/>
            <a:ext cx="428362" cy="505148"/>
          </a:xfrm>
          <a:prstGeom prst="rect">
            <a:avLst/>
          </a:prstGeom>
        </p:spPr>
      </p:pic>
      <p:sp>
        <p:nvSpPr>
          <p:cNvPr id="34" name="文本框 33">
            <a:extLst>
              <a:ext uri="{FF2B5EF4-FFF2-40B4-BE49-F238E27FC236}">
                <a16:creationId xmlns:a16="http://schemas.microsoft.com/office/drawing/2014/main" id="{B19B57BA-AF4B-462D-9FFC-EF35F29C461B}"/>
              </a:ext>
            </a:extLst>
          </p:cNvPr>
          <p:cNvSpPr txBox="1"/>
          <p:nvPr/>
        </p:nvSpPr>
        <p:spPr>
          <a:xfrm>
            <a:off x="6603987" y="1857161"/>
            <a:ext cx="4887219" cy="830997"/>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Ⅰ</a:t>
            </a:r>
            <a:r>
              <a:rPr lang="zh-CN" altLang="en-US" sz="2400" b="1" dirty="0">
                <a:solidFill>
                  <a:schemeClr val="accent1"/>
                </a:solidFill>
                <a:latin typeface="黑体" panose="02010609060101010101" pitchFamily="49" charset="-122"/>
                <a:ea typeface="黑体" panose="02010609060101010101" pitchFamily="49" charset="-122"/>
              </a:rPr>
              <a:t>收集数据</a:t>
            </a:r>
            <a:r>
              <a:rPr lang="zh-CN" altLang="en-US" sz="2400" spc="100" dirty="0">
                <a:blipFill>
                  <a:blip r:embed="rId7"/>
                  <a:stretch>
                    <a:fillRect/>
                  </a:stretch>
                </a:blip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en-US" altLang="zh-CN" sz="2400" b="1" dirty="0">
              <a:solidFill>
                <a:schemeClr val="accent1"/>
              </a:solidFill>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在终端上利用传感器收集用户数据</a:t>
            </a:r>
            <a:endParaRPr lang="en-US" altLang="zh-CN" sz="2400" dirty="0">
              <a:latin typeface="黑体" panose="02010609060101010101" pitchFamily="49" charset="-122"/>
              <a:ea typeface="黑体" panose="02010609060101010101" pitchFamily="49" charset="-122"/>
            </a:endParaRPr>
          </a:p>
        </p:txBody>
      </p:sp>
      <p:sp>
        <p:nvSpPr>
          <p:cNvPr id="45" name="箭头: 虚尾 44">
            <a:extLst>
              <a:ext uri="{FF2B5EF4-FFF2-40B4-BE49-F238E27FC236}">
                <a16:creationId xmlns:a16="http://schemas.microsoft.com/office/drawing/2014/main" id="{418EE2B3-1714-4BC9-A32D-D41062A8E8F7}"/>
              </a:ext>
            </a:extLst>
          </p:cNvPr>
          <p:cNvSpPr/>
          <p:nvPr/>
        </p:nvSpPr>
        <p:spPr>
          <a:xfrm rot="17133521">
            <a:off x="797655" y="3842174"/>
            <a:ext cx="1449528" cy="3318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虚尾 45">
            <a:extLst>
              <a:ext uri="{FF2B5EF4-FFF2-40B4-BE49-F238E27FC236}">
                <a16:creationId xmlns:a16="http://schemas.microsoft.com/office/drawing/2014/main" id="{F96D9B68-0394-4B61-BD79-D1B00F9E5E3F}"/>
              </a:ext>
            </a:extLst>
          </p:cNvPr>
          <p:cNvSpPr/>
          <p:nvPr/>
        </p:nvSpPr>
        <p:spPr>
          <a:xfrm rot="9984508">
            <a:off x="3256382" y="2271117"/>
            <a:ext cx="1370588" cy="3318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虚尾 46">
            <a:extLst>
              <a:ext uri="{FF2B5EF4-FFF2-40B4-BE49-F238E27FC236}">
                <a16:creationId xmlns:a16="http://schemas.microsoft.com/office/drawing/2014/main" id="{26C77441-227C-407E-87EA-4D079671185F}"/>
              </a:ext>
            </a:extLst>
          </p:cNvPr>
          <p:cNvSpPr/>
          <p:nvPr/>
        </p:nvSpPr>
        <p:spPr>
          <a:xfrm rot="13971781">
            <a:off x="2516300" y="3590331"/>
            <a:ext cx="1781692" cy="33183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79CCB6BD-CA85-40AD-ACFD-33FFA3BD0C11}"/>
              </a:ext>
            </a:extLst>
          </p:cNvPr>
          <p:cNvCxnSpPr>
            <a:cxnSpLocks/>
          </p:cNvCxnSpPr>
          <p:nvPr/>
        </p:nvCxnSpPr>
        <p:spPr>
          <a:xfrm flipH="1">
            <a:off x="6132710" y="1465716"/>
            <a:ext cx="1" cy="4260306"/>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AutoShape 2" descr="“alibaba”的图片搜索结果">
            <a:extLst>
              <a:ext uri="{FF2B5EF4-FFF2-40B4-BE49-F238E27FC236}">
                <a16:creationId xmlns:a16="http://schemas.microsoft.com/office/drawing/2014/main" id="{EBEAB4D5-C789-493D-92A6-C5C7A2C85764}"/>
              </a:ext>
            </a:extLst>
          </p:cNvPr>
          <p:cNvSpPr>
            <a:spLocks noChangeAspect="1" noChangeArrowheads="1"/>
          </p:cNvSpPr>
          <p:nvPr/>
        </p:nvSpPr>
        <p:spPr bwMode="auto">
          <a:xfrm>
            <a:off x="5943600" y="31177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AutoShape 4" descr="“腾讯logo”的图片搜索结果">
            <a:extLst>
              <a:ext uri="{FF2B5EF4-FFF2-40B4-BE49-F238E27FC236}">
                <a16:creationId xmlns:a16="http://schemas.microsoft.com/office/drawing/2014/main" id="{2DAC04DA-3DF5-499A-A72C-0BCA29C28514}"/>
              </a:ext>
            </a:extLst>
          </p:cNvPr>
          <p:cNvSpPr>
            <a:spLocks noChangeAspect="1" noChangeArrowheads="1"/>
          </p:cNvSpPr>
          <p:nvPr/>
        </p:nvSpPr>
        <p:spPr bwMode="auto">
          <a:xfrm>
            <a:off x="6096000" y="32701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a:extLst>
              <a:ext uri="{FF2B5EF4-FFF2-40B4-BE49-F238E27FC236}">
                <a16:creationId xmlns:a16="http://schemas.microsoft.com/office/drawing/2014/main" id="{D38EDD76-6CC7-44AC-99B6-F6ACF3B275EE}"/>
              </a:ext>
            </a:extLst>
          </p:cNvPr>
          <p:cNvSpPr txBox="1"/>
          <p:nvPr/>
        </p:nvSpPr>
        <p:spPr>
          <a:xfrm>
            <a:off x="1335972" y="1465716"/>
            <a:ext cx="171262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云训练中心</a:t>
            </a:r>
          </a:p>
        </p:txBody>
      </p:sp>
      <p:grpSp>
        <p:nvGrpSpPr>
          <p:cNvPr id="52" name="组合 51">
            <a:extLst>
              <a:ext uri="{FF2B5EF4-FFF2-40B4-BE49-F238E27FC236}">
                <a16:creationId xmlns:a16="http://schemas.microsoft.com/office/drawing/2014/main" id="{EBB1ABEF-AB59-49DC-9FFC-F66BE723020F}"/>
              </a:ext>
            </a:extLst>
          </p:cNvPr>
          <p:cNvGrpSpPr/>
          <p:nvPr/>
        </p:nvGrpSpPr>
        <p:grpSpPr>
          <a:xfrm>
            <a:off x="794290" y="1919504"/>
            <a:ext cx="2321361" cy="1280077"/>
            <a:chOff x="3846490" y="161800"/>
            <a:chExt cx="2441359" cy="1260630"/>
          </a:xfrm>
        </p:grpSpPr>
        <p:pic>
          <p:nvPicPr>
            <p:cNvPr id="53" name="图片 52">
              <a:extLst>
                <a:ext uri="{FF2B5EF4-FFF2-40B4-BE49-F238E27FC236}">
                  <a16:creationId xmlns:a16="http://schemas.microsoft.com/office/drawing/2014/main" id="{9943DF41-E474-4405-85DC-3737D0325F1A}"/>
                </a:ext>
              </a:extLst>
            </p:cNvPr>
            <p:cNvPicPr>
              <a:picLocks noChangeAspect="1"/>
            </p:cNvPicPr>
            <p:nvPr/>
          </p:nvPicPr>
          <p:blipFill>
            <a:blip r:embed="rId8"/>
            <a:stretch>
              <a:fillRect/>
            </a:stretch>
          </p:blipFill>
          <p:spPr>
            <a:xfrm>
              <a:off x="4577435" y="404249"/>
              <a:ext cx="457681" cy="775731"/>
            </a:xfrm>
            <a:prstGeom prst="rect">
              <a:avLst/>
            </a:prstGeom>
          </p:spPr>
        </p:pic>
        <p:sp>
          <p:nvSpPr>
            <p:cNvPr id="54" name="云形 53">
              <a:extLst>
                <a:ext uri="{FF2B5EF4-FFF2-40B4-BE49-F238E27FC236}">
                  <a16:creationId xmlns:a16="http://schemas.microsoft.com/office/drawing/2014/main" id="{58F225D4-DBCC-4A21-AD0C-36EA6001399E}"/>
                </a:ext>
              </a:extLst>
            </p:cNvPr>
            <p:cNvSpPr/>
            <p:nvPr/>
          </p:nvSpPr>
          <p:spPr>
            <a:xfrm>
              <a:off x="3846490" y="161800"/>
              <a:ext cx="2441359" cy="1260630"/>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ACF73B8B-3CA9-4D44-BCC5-9F2A184E9B04}"/>
                </a:ext>
              </a:extLst>
            </p:cNvPr>
            <p:cNvPicPr>
              <a:picLocks noChangeAspect="1"/>
            </p:cNvPicPr>
            <p:nvPr/>
          </p:nvPicPr>
          <p:blipFill>
            <a:blip r:embed="rId8"/>
            <a:stretch>
              <a:fillRect/>
            </a:stretch>
          </p:blipFill>
          <p:spPr>
            <a:xfrm>
              <a:off x="5096758" y="404249"/>
              <a:ext cx="457681" cy="775731"/>
            </a:xfrm>
            <a:prstGeom prst="rect">
              <a:avLst/>
            </a:prstGeom>
          </p:spPr>
        </p:pic>
      </p:grpSp>
      <p:sp>
        <p:nvSpPr>
          <p:cNvPr id="6" name="文本框 5">
            <a:extLst>
              <a:ext uri="{FF2B5EF4-FFF2-40B4-BE49-F238E27FC236}">
                <a16:creationId xmlns:a16="http://schemas.microsoft.com/office/drawing/2014/main" id="{CBA2B135-F58A-4A3B-A768-D5B249E34A55}"/>
              </a:ext>
            </a:extLst>
          </p:cNvPr>
          <p:cNvSpPr txBox="1"/>
          <p:nvPr/>
        </p:nvSpPr>
        <p:spPr>
          <a:xfrm>
            <a:off x="6607422" y="3020914"/>
            <a:ext cx="4825360" cy="1107996"/>
          </a:xfrm>
          <a:prstGeom prst="rect">
            <a:avLst/>
          </a:prstGeom>
          <a:noFill/>
        </p:spPr>
        <p:txBody>
          <a:bodyPr wrap="none" rtlCol="0">
            <a:spAutoFit/>
          </a:bodyPr>
          <a:lstStyle/>
          <a:p>
            <a:r>
              <a:rPr lang="en-US" altLang="zh-CN" sz="2400" b="1" dirty="0">
                <a:latin typeface="黑体" panose="02010609060101010101" pitchFamily="49" charset="-122"/>
                <a:ea typeface="黑体" panose="02010609060101010101" pitchFamily="49" charset="-122"/>
              </a:rPr>
              <a:t>Ⅱ</a:t>
            </a:r>
            <a:r>
              <a:rPr lang="zh-CN" altLang="en-US" sz="2400" b="1" dirty="0">
                <a:solidFill>
                  <a:schemeClr val="accent1"/>
                </a:solidFill>
                <a:latin typeface="黑体" panose="02010609060101010101" pitchFamily="49" charset="-122"/>
                <a:ea typeface="黑体" panose="02010609060101010101" pitchFamily="49" charset="-122"/>
              </a:rPr>
              <a:t>传输数据</a:t>
            </a:r>
            <a:r>
              <a:rPr lang="zh-CN" altLang="en-US" sz="2400" spc="100" dirty="0">
                <a:blipFill>
                  <a:blip r:embed="rId7"/>
                  <a:stretch>
                    <a:fillRect/>
                  </a:stretch>
                </a:blipFill>
                <a:ea typeface="方正大标宋简体" panose="02010601030101010101" pitchFamily="2" charset="-122"/>
                <a:sym typeface="Wingdings 3" panose="05040102010807070707" pitchFamily="18" charset="2"/>
              </a:rPr>
              <a:t></a:t>
            </a:r>
            <a:endParaRPr lang="en-US" altLang="zh-CN" sz="2400" spc="100" dirty="0">
              <a:blipFill>
                <a:blip r:embed="rId7"/>
                <a:stretch>
                  <a:fillRect/>
                </a:stretch>
              </a:blipFill>
              <a:ea typeface="方正大标宋简体" panose="02010601030101010101" pitchFamily="2" charset="-122"/>
            </a:endParaRPr>
          </a:p>
          <a:p>
            <a:r>
              <a:rPr lang="zh-CN" altLang="en-US" sz="2400" dirty="0">
                <a:latin typeface="黑体" panose="02010609060101010101" pitchFamily="49" charset="-122"/>
                <a:ea typeface="黑体" panose="02010609060101010101" pitchFamily="49" charset="-122"/>
              </a:rPr>
              <a:t>将终端上收集的数据传输至云中心</a:t>
            </a:r>
            <a:endParaRPr lang="en-US" altLang="zh-CN" sz="2400" dirty="0">
              <a:latin typeface="黑体" panose="02010609060101010101" pitchFamily="49" charset="-122"/>
              <a:ea typeface="黑体" panose="02010609060101010101" pitchFamily="49" charset="-122"/>
            </a:endParaRPr>
          </a:p>
          <a:p>
            <a:endParaRPr lang="zh-CN" altLang="en-US" dirty="0"/>
          </a:p>
        </p:txBody>
      </p:sp>
      <p:sp>
        <p:nvSpPr>
          <p:cNvPr id="7" name="文本框 6">
            <a:extLst>
              <a:ext uri="{FF2B5EF4-FFF2-40B4-BE49-F238E27FC236}">
                <a16:creationId xmlns:a16="http://schemas.microsoft.com/office/drawing/2014/main" id="{F9D90605-CF5A-4C95-9942-656B4C5DCDE3}"/>
              </a:ext>
            </a:extLst>
          </p:cNvPr>
          <p:cNvSpPr txBox="1"/>
          <p:nvPr/>
        </p:nvSpPr>
        <p:spPr>
          <a:xfrm>
            <a:off x="6633451" y="4231979"/>
            <a:ext cx="4801314" cy="1477328"/>
          </a:xfrm>
          <a:prstGeom prst="rect">
            <a:avLst/>
          </a:prstGeom>
          <a:noFill/>
        </p:spPr>
        <p:txBody>
          <a:bodyPr wrap="none" rtlCol="0">
            <a:spAutoFit/>
          </a:bodyPr>
          <a:lstStyle/>
          <a:p>
            <a:r>
              <a:rPr lang="en-US" altLang="zh-CN" sz="2400" b="1" dirty="0">
                <a:latin typeface="黑体" panose="02010609060101010101" pitchFamily="49" charset="-122"/>
                <a:ea typeface="黑体" panose="02010609060101010101" pitchFamily="49" charset="-122"/>
              </a:rPr>
              <a:t>Ⅲ</a:t>
            </a:r>
            <a:r>
              <a:rPr lang="zh-CN" altLang="en-US" sz="2400" b="1" dirty="0">
                <a:solidFill>
                  <a:schemeClr val="accent1"/>
                </a:solidFill>
                <a:latin typeface="黑体" panose="02010609060101010101" pitchFamily="49" charset="-122"/>
                <a:ea typeface="黑体" panose="02010609060101010101" pitchFamily="49" charset="-122"/>
              </a:rPr>
              <a:t>训练模型</a:t>
            </a:r>
            <a:r>
              <a:rPr lang="zh-CN" altLang="en-US" sz="2400" spc="100" dirty="0">
                <a:blipFill>
                  <a:blip r:embed="rId7"/>
                  <a:stretch>
                    <a:fillRect/>
                  </a:stretch>
                </a:blipFill>
                <a:ea typeface="方正大标宋简体" panose="02010601030101010101" pitchFamily="2" charset="-122"/>
                <a:sym typeface="Wingdings 3" panose="05040102010807070707" pitchFamily="18" charset="2"/>
              </a:rPr>
              <a:t></a:t>
            </a:r>
            <a:endParaRPr lang="en-US" altLang="zh-CN" sz="2400" spc="100" dirty="0">
              <a:blipFill>
                <a:blip r:embed="rId7"/>
                <a:stretch>
                  <a:fillRect/>
                </a:stretch>
              </a:blipFill>
              <a:ea typeface="方正大标宋简体" panose="02010601030101010101" pitchFamily="2" charset="-122"/>
            </a:endParaRPr>
          </a:p>
          <a:p>
            <a:r>
              <a:rPr lang="zh-CN" altLang="en-US" sz="2400" dirty="0">
                <a:latin typeface="黑体" panose="02010609060101010101" pitchFamily="49" charset="-122"/>
                <a:ea typeface="黑体" panose="02010609060101010101" pitchFamily="49" charset="-122"/>
              </a:rPr>
              <a:t>云中心对这些数据进行处理，然后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利用这些数据训练人工智能模型</a:t>
            </a:r>
            <a:endParaRPr lang="en-US" altLang="zh-CN" sz="2400" dirty="0">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39982338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anim calcmode="lin" valueType="num">
                                      <p:cBhvr>
                                        <p:cTn id="45" dur="1000" fill="hold"/>
                                        <p:tgtEl>
                                          <p:spTgt spid="30"/>
                                        </p:tgtEl>
                                        <p:attrNameLst>
                                          <p:attrName>ppt_x</p:attrName>
                                        </p:attrNameLst>
                                      </p:cBhvr>
                                      <p:tavLst>
                                        <p:tav tm="0">
                                          <p:val>
                                            <p:strVal val="#ppt_x"/>
                                          </p:val>
                                        </p:tav>
                                        <p:tav tm="100000">
                                          <p:val>
                                            <p:strVal val="#ppt_x"/>
                                          </p:val>
                                        </p:tav>
                                      </p:tavLst>
                                    </p:anim>
                                    <p:anim calcmode="lin" valueType="num">
                                      <p:cBhvr>
                                        <p:cTn id="46" dur="1000" fill="hold"/>
                                        <p:tgtEl>
                                          <p:spTgt spid="3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1000"/>
                                        <p:tgtEl>
                                          <p:spTgt spid="47"/>
                                        </p:tgtEl>
                                      </p:cBhvr>
                                    </p:animEffect>
                                    <p:anim calcmode="lin" valueType="num">
                                      <p:cBhvr>
                                        <p:cTn id="50" dur="1000" fill="hold"/>
                                        <p:tgtEl>
                                          <p:spTgt spid="47"/>
                                        </p:tgtEl>
                                        <p:attrNameLst>
                                          <p:attrName>ppt_x</p:attrName>
                                        </p:attrNameLst>
                                      </p:cBhvr>
                                      <p:tavLst>
                                        <p:tav tm="0">
                                          <p:val>
                                            <p:strVal val="#ppt_x"/>
                                          </p:val>
                                        </p:tav>
                                        <p:tav tm="100000">
                                          <p:val>
                                            <p:strVal val="#ppt_x"/>
                                          </p:val>
                                        </p:tav>
                                      </p:tavLst>
                                    </p:anim>
                                    <p:anim calcmode="lin" valueType="num">
                                      <p:cBhvr>
                                        <p:cTn id="51" dur="1000" fill="hold"/>
                                        <p:tgtEl>
                                          <p:spTgt spid="4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000"/>
                                        <p:tgtEl>
                                          <p:spTgt spid="32"/>
                                        </p:tgtEl>
                                      </p:cBhvr>
                                    </p:animEffect>
                                    <p:anim calcmode="lin" valueType="num">
                                      <p:cBhvr>
                                        <p:cTn id="55" dur="1000" fill="hold"/>
                                        <p:tgtEl>
                                          <p:spTgt spid="32"/>
                                        </p:tgtEl>
                                        <p:attrNameLst>
                                          <p:attrName>ppt_x</p:attrName>
                                        </p:attrNameLst>
                                      </p:cBhvr>
                                      <p:tavLst>
                                        <p:tav tm="0">
                                          <p:val>
                                            <p:strVal val="#ppt_x"/>
                                          </p:val>
                                        </p:tav>
                                        <p:tav tm="100000">
                                          <p:val>
                                            <p:strVal val="#ppt_x"/>
                                          </p:val>
                                        </p:tav>
                                      </p:tavLst>
                                    </p:anim>
                                    <p:anim calcmode="lin" valueType="num">
                                      <p:cBhvr>
                                        <p:cTn id="56" dur="1000" fill="hold"/>
                                        <p:tgtEl>
                                          <p:spTgt spid="3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1000"/>
                                        <p:tgtEl>
                                          <p:spTgt spid="45"/>
                                        </p:tgtEl>
                                      </p:cBhvr>
                                    </p:animEffect>
                                    <p:anim calcmode="lin" valueType="num">
                                      <p:cBhvr>
                                        <p:cTn id="60" dur="1000" fill="hold"/>
                                        <p:tgtEl>
                                          <p:spTgt spid="45"/>
                                        </p:tgtEl>
                                        <p:attrNameLst>
                                          <p:attrName>ppt_x</p:attrName>
                                        </p:attrNameLst>
                                      </p:cBhvr>
                                      <p:tavLst>
                                        <p:tav tm="0">
                                          <p:val>
                                            <p:strVal val="#ppt_x"/>
                                          </p:val>
                                        </p:tav>
                                        <p:tav tm="100000">
                                          <p:val>
                                            <p:strVal val="#ppt_x"/>
                                          </p:val>
                                        </p:tav>
                                      </p:tavLst>
                                    </p:anim>
                                    <p:anim calcmode="lin" valueType="num">
                                      <p:cBhvr>
                                        <p:cTn id="61" dur="1000" fill="hold"/>
                                        <p:tgtEl>
                                          <p:spTgt spid="4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1000"/>
                                        <p:tgtEl>
                                          <p:spTgt spid="52"/>
                                        </p:tgtEl>
                                      </p:cBhvr>
                                    </p:animEffect>
                                    <p:anim calcmode="lin" valueType="num">
                                      <p:cBhvr>
                                        <p:cTn id="70" dur="1000" fill="hold"/>
                                        <p:tgtEl>
                                          <p:spTgt spid="52"/>
                                        </p:tgtEl>
                                        <p:attrNameLst>
                                          <p:attrName>ppt_x</p:attrName>
                                        </p:attrNameLst>
                                      </p:cBhvr>
                                      <p:tavLst>
                                        <p:tav tm="0">
                                          <p:val>
                                            <p:strVal val="#ppt_x"/>
                                          </p:val>
                                        </p:tav>
                                        <p:tav tm="100000">
                                          <p:val>
                                            <p:strVal val="#ppt_x"/>
                                          </p:val>
                                        </p:tav>
                                      </p:tavLst>
                                    </p:anim>
                                    <p:anim calcmode="lin" valueType="num">
                                      <p:cBhvr>
                                        <p:cTn id="71" dur="1000" fill="hold"/>
                                        <p:tgtEl>
                                          <p:spTgt spid="5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1000"/>
                                        <p:tgtEl>
                                          <p:spTgt spid="51"/>
                                        </p:tgtEl>
                                      </p:cBhvr>
                                    </p:animEffect>
                                    <p:anim calcmode="lin" valueType="num">
                                      <p:cBhvr>
                                        <p:cTn id="75" dur="1000" fill="hold"/>
                                        <p:tgtEl>
                                          <p:spTgt spid="51"/>
                                        </p:tgtEl>
                                        <p:attrNameLst>
                                          <p:attrName>ppt_x</p:attrName>
                                        </p:attrNameLst>
                                      </p:cBhvr>
                                      <p:tavLst>
                                        <p:tav tm="0">
                                          <p:val>
                                            <p:strVal val="#ppt_x"/>
                                          </p:val>
                                        </p:tav>
                                        <p:tav tm="100000">
                                          <p:val>
                                            <p:strVal val="#ppt_x"/>
                                          </p:val>
                                        </p:tav>
                                      </p:tavLst>
                                    </p:anim>
                                    <p:anim calcmode="lin" valueType="num">
                                      <p:cBhvr>
                                        <p:cTn id="7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6" presetClass="entr" presetSubtype="16"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circle(in)">
                                      <p:cBhvr>
                                        <p:cTn id="8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5" grpId="0" animBg="1"/>
      <p:bldP spid="46" grpId="0" animBg="1"/>
      <p:bldP spid="47" grpId="0" animBg="1"/>
      <p:bldP spid="51"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453491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云中心训练模式的不足</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6</a:t>
            </a:fld>
            <a:endParaRPr lang="zh-CN" altLang="en-US"/>
          </a:p>
        </p:txBody>
      </p:sp>
      <p:grpSp>
        <p:nvGrpSpPr>
          <p:cNvPr id="35" name="组合 34">
            <a:extLst>
              <a:ext uri="{FF2B5EF4-FFF2-40B4-BE49-F238E27FC236}">
                <a16:creationId xmlns:a16="http://schemas.microsoft.com/office/drawing/2014/main" id="{7FCE2EC7-B1C4-4123-A160-D3C8A82726CF}"/>
              </a:ext>
            </a:extLst>
          </p:cNvPr>
          <p:cNvGrpSpPr/>
          <p:nvPr/>
        </p:nvGrpSpPr>
        <p:grpSpPr>
          <a:xfrm>
            <a:off x="278996" y="985148"/>
            <a:ext cx="3602323" cy="2275503"/>
            <a:chOff x="5201635" y="1802809"/>
            <a:chExt cx="3016400" cy="2135695"/>
          </a:xfrm>
        </p:grpSpPr>
        <p:sp>
          <p:nvSpPr>
            <p:cNvPr id="36" name="文本框 35">
              <a:extLst>
                <a:ext uri="{FF2B5EF4-FFF2-40B4-BE49-F238E27FC236}">
                  <a16:creationId xmlns:a16="http://schemas.microsoft.com/office/drawing/2014/main" id="{2820758A-A101-4196-A7E4-D4AC66211E25}"/>
                </a:ext>
              </a:extLst>
            </p:cNvPr>
            <p:cNvSpPr txBox="1"/>
            <p:nvPr/>
          </p:nvSpPr>
          <p:spPr>
            <a:xfrm>
              <a:off x="5201635" y="1802809"/>
              <a:ext cx="3016400" cy="433300"/>
            </a:xfrm>
            <a:prstGeom prst="rect">
              <a:avLst/>
            </a:prstGeom>
            <a:solidFill>
              <a:srgbClr val="FF9700"/>
            </a:solidFill>
            <a:ln w="28575">
              <a:solidFill>
                <a:srgbClr val="FF9700"/>
              </a:solidFill>
            </a:ln>
            <a:effectLst>
              <a:glow rad="63500">
                <a:schemeClr val="accent3">
                  <a:satMod val="175000"/>
                  <a:alpha val="40000"/>
                </a:schemeClr>
              </a:glow>
            </a:effectLst>
          </p:spPr>
          <p:txBody>
            <a:bodyPr wrap="square" rtlCol="0">
              <a:spAutoFit/>
            </a:bodyPr>
            <a:lstStyle/>
            <a:p>
              <a:r>
                <a:rPr lang="zh-CN" altLang="en-US" sz="2400" b="1" dirty="0">
                  <a:solidFill>
                    <a:schemeClr val="bg1"/>
                  </a:solidFill>
                  <a:latin typeface="黑体" panose="02010609060101010101" pitchFamily="49" charset="-122"/>
                  <a:ea typeface="黑体" panose="02010609060101010101" pitchFamily="49" charset="-122"/>
                </a:rPr>
                <a:t>数据规模大</a:t>
              </a:r>
              <a:r>
                <a:rPr lang="zh-CN" altLang="en-US" sz="2400" spc="100" dirty="0">
                  <a:solidFill>
                    <a:srgbClr val="FFFF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en-US" altLang="zh-CN" sz="2400" b="1" dirty="0">
                <a:solidFill>
                  <a:srgbClr val="FFFF00"/>
                </a:solidFill>
                <a:latin typeface="黑体" panose="02010609060101010101" pitchFamily="49" charset="-122"/>
                <a:ea typeface="黑体" panose="02010609060101010101" pitchFamily="49" charset="-122"/>
              </a:endParaRPr>
            </a:p>
          </p:txBody>
        </p:sp>
        <p:sp>
          <p:nvSpPr>
            <p:cNvPr id="37" name="矩形 36">
              <a:extLst>
                <a:ext uri="{FF2B5EF4-FFF2-40B4-BE49-F238E27FC236}">
                  <a16:creationId xmlns:a16="http://schemas.microsoft.com/office/drawing/2014/main" id="{86895FB0-0D6C-4903-A0C0-E8121418433D}"/>
                </a:ext>
              </a:extLst>
            </p:cNvPr>
            <p:cNvSpPr/>
            <p:nvPr/>
          </p:nvSpPr>
          <p:spPr>
            <a:xfrm>
              <a:off x="5201635" y="2202161"/>
              <a:ext cx="3016400" cy="1736343"/>
            </a:xfrm>
            <a:prstGeom prst="rect">
              <a:avLst/>
            </a:prstGeom>
            <a:noFill/>
            <a:ln w="28575">
              <a:solidFill>
                <a:srgbClr val="FF97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随着</a:t>
              </a:r>
              <a:r>
                <a:rPr lang="zh-CN" altLang="en-US" sz="2000" dirty="0">
                  <a:ln w="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物联网</a:t>
              </a:r>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社会的到来，</a:t>
              </a:r>
              <a:r>
                <a:rPr lang="en-US" altLang="zh-CN"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2021</a:t>
              </a:r>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年将有</a:t>
              </a:r>
              <a:r>
                <a:rPr lang="en-US" altLang="zh-CN" sz="2000" b="1" dirty="0">
                  <a:ln w="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850ZB</a:t>
              </a:r>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数据在终端上产生，若这些数据全部发送到云中心，将给主干网带来巨大</a:t>
              </a:r>
              <a:r>
                <a:rPr lang="zh-CN" altLang="en-US" sz="2000" b="1" dirty="0">
                  <a:ln w="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传输压力</a:t>
              </a:r>
              <a:r>
                <a:rPr lang="zh-CN" altLang="en-US" sz="20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B672A32D-5A8E-4185-8FE5-5584FCD77840}"/>
              </a:ext>
            </a:extLst>
          </p:cNvPr>
          <p:cNvGrpSpPr/>
          <p:nvPr/>
        </p:nvGrpSpPr>
        <p:grpSpPr>
          <a:xfrm>
            <a:off x="4314531" y="990219"/>
            <a:ext cx="3602323" cy="2278988"/>
            <a:chOff x="1060168" y="1101296"/>
            <a:chExt cx="3016400" cy="2136453"/>
          </a:xfrm>
        </p:grpSpPr>
        <p:grpSp>
          <p:nvGrpSpPr>
            <p:cNvPr id="39" name="组合 38">
              <a:extLst>
                <a:ext uri="{FF2B5EF4-FFF2-40B4-BE49-F238E27FC236}">
                  <a16:creationId xmlns:a16="http://schemas.microsoft.com/office/drawing/2014/main" id="{543E781E-D055-4898-BDC3-CA444BB9E8CD}"/>
                </a:ext>
              </a:extLst>
            </p:cNvPr>
            <p:cNvGrpSpPr/>
            <p:nvPr/>
          </p:nvGrpSpPr>
          <p:grpSpPr>
            <a:xfrm>
              <a:off x="1060168" y="1101296"/>
              <a:ext cx="3016400" cy="2136453"/>
              <a:chOff x="777917" y="1802809"/>
              <a:chExt cx="3016400" cy="2136453"/>
            </a:xfrm>
          </p:grpSpPr>
          <p:sp>
            <p:nvSpPr>
              <p:cNvPr id="41" name="文本框 40">
                <a:extLst>
                  <a:ext uri="{FF2B5EF4-FFF2-40B4-BE49-F238E27FC236}">
                    <a16:creationId xmlns:a16="http://schemas.microsoft.com/office/drawing/2014/main" id="{FCE700DA-A29A-4CF6-B148-B8711B7D8CC7}"/>
                  </a:ext>
                </a:extLst>
              </p:cNvPr>
              <p:cNvSpPr txBox="1"/>
              <p:nvPr/>
            </p:nvSpPr>
            <p:spPr>
              <a:xfrm>
                <a:off x="777917" y="1802809"/>
                <a:ext cx="3016400" cy="461665"/>
              </a:xfrm>
              <a:prstGeom prst="rect">
                <a:avLst/>
              </a:prstGeom>
              <a:solidFill>
                <a:srgbClr val="FF9700"/>
              </a:solidFill>
              <a:ln w="28575">
                <a:solidFill>
                  <a:srgbClr val="FF9700"/>
                </a:solidFill>
              </a:ln>
              <a:effectLst>
                <a:glow rad="63500">
                  <a:schemeClr val="accent3">
                    <a:satMod val="175000"/>
                    <a:alpha val="40000"/>
                  </a:schemeClr>
                </a:glow>
              </a:effectLst>
            </p:spPr>
            <p:txBody>
              <a:bodyPr wrap="square" rtlCol="0">
                <a:spAutoFit/>
              </a:bodyPr>
              <a:lstStyle/>
              <a:p>
                <a:r>
                  <a:rPr lang="zh-CN" altLang="en-US" sz="2400" b="1" dirty="0">
                    <a:solidFill>
                      <a:schemeClr val="bg1"/>
                    </a:solidFill>
                    <a:latin typeface="黑体" panose="02010609060101010101" pitchFamily="49" charset="-122"/>
                    <a:ea typeface="黑体" panose="02010609060101010101" pitchFamily="49" charset="-122"/>
                  </a:rPr>
                  <a:t>隐私问题</a:t>
                </a:r>
                <a:r>
                  <a:rPr lang="zh-CN" altLang="en-US" sz="2000" spc="100" dirty="0">
                    <a:solidFill>
                      <a:srgbClr val="FFFF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D09D96CE-9C25-48C2-A96E-C4A02A49BA34}"/>
                  </a:ext>
                </a:extLst>
              </p:cNvPr>
              <p:cNvSpPr/>
              <p:nvPr/>
            </p:nvSpPr>
            <p:spPr>
              <a:xfrm>
                <a:off x="777917" y="2202919"/>
                <a:ext cx="3016400" cy="1736343"/>
              </a:xfrm>
              <a:prstGeom prst="rect">
                <a:avLst/>
              </a:prstGeom>
              <a:noFill/>
              <a:ln w="28575">
                <a:solidFill>
                  <a:srgbClr val="FF97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0" name="文本框 39">
              <a:extLst>
                <a:ext uri="{FF2B5EF4-FFF2-40B4-BE49-F238E27FC236}">
                  <a16:creationId xmlns:a16="http://schemas.microsoft.com/office/drawing/2014/main" id="{6C4820BD-776E-4D65-B999-FA0CA997283C}"/>
                </a:ext>
              </a:extLst>
            </p:cNvPr>
            <p:cNvSpPr txBox="1"/>
            <p:nvPr/>
          </p:nvSpPr>
          <p:spPr>
            <a:xfrm>
              <a:off x="1090955" y="1635790"/>
              <a:ext cx="2985613" cy="1529195"/>
            </a:xfrm>
            <a:prstGeom prst="rect">
              <a:avLst/>
            </a:prstGeom>
            <a:noFill/>
            <a:ln>
              <a:noFill/>
            </a:ln>
          </p:spPr>
          <p:txBody>
            <a:bodyPr wrap="square" rtlCol="0">
              <a:spAutoFit/>
            </a:bodyPr>
            <a:lstStyle/>
            <a:p>
              <a:pPr algn="just"/>
              <a:r>
                <a:rPr lang="en-US" altLang="zh-CN"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年欧盟颁布通用数据保护条例（</a:t>
              </a:r>
              <a:r>
                <a:rPr lang="en-US" altLang="zh-CN" sz="2000" b="1" dirty="0">
                  <a:ln w="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GDRP</a:t>
              </a:r>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2020</a:t>
              </a:r>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年加州消费者隐私法案（</a:t>
              </a:r>
              <a:r>
                <a:rPr lang="en-US" altLang="zh-CN" sz="2000" b="1" dirty="0">
                  <a:ln w="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CCPA</a:t>
              </a:r>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）生效，社会越来越关注</a:t>
              </a:r>
              <a:r>
                <a:rPr lang="zh-CN" altLang="en-US" sz="2000" b="1" dirty="0">
                  <a:ln w="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公众数据隐私保护</a:t>
              </a:r>
              <a:r>
                <a:rPr lang="zh-CN" altLang="en-US" sz="2000" b="1" dirty="0">
                  <a:ln w="0"/>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43" name="箭头: 下 42">
            <a:extLst>
              <a:ext uri="{FF2B5EF4-FFF2-40B4-BE49-F238E27FC236}">
                <a16:creationId xmlns:a16="http://schemas.microsoft.com/office/drawing/2014/main" id="{5D6FE780-4368-415F-BAEF-44B050F42DC1}"/>
              </a:ext>
            </a:extLst>
          </p:cNvPr>
          <p:cNvSpPr/>
          <p:nvPr/>
        </p:nvSpPr>
        <p:spPr>
          <a:xfrm>
            <a:off x="9218605" y="3355807"/>
            <a:ext cx="477795" cy="510819"/>
          </a:xfrm>
          <a:prstGeom prst="downArrow">
            <a:avLst/>
          </a:prstGeom>
          <a:solidFill>
            <a:srgbClr val="027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下 43">
            <a:extLst>
              <a:ext uri="{FF2B5EF4-FFF2-40B4-BE49-F238E27FC236}">
                <a16:creationId xmlns:a16="http://schemas.microsoft.com/office/drawing/2014/main" id="{96442B19-64B7-450C-871A-90F2842C05B1}"/>
              </a:ext>
            </a:extLst>
          </p:cNvPr>
          <p:cNvSpPr/>
          <p:nvPr/>
        </p:nvSpPr>
        <p:spPr>
          <a:xfrm>
            <a:off x="2495600" y="3341940"/>
            <a:ext cx="477795" cy="510819"/>
          </a:xfrm>
          <a:prstGeom prst="downArrow">
            <a:avLst/>
          </a:prstGeom>
          <a:solidFill>
            <a:srgbClr val="027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92">
            <a:extLst>
              <a:ext uri="{FF2B5EF4-FFF2-40B4-BE49-F238E27FC236}">
                <a16:creationId xmlns:a16="http://schemas.microsoft.com/office/drawing/2014/main" id="{A9CE8D78-8DA1-4BF1-8C68-D74AFB703BF7}"/>
              </a:ext>
            </a:extLst>
          </p:cNvPr>
          <p:cNvSpPr/>
          <p:nvPr/>
        </p:nvSpPr>
        <p:spPr>
          <a:xfrm>
            <a:off x="4449218" y="5867781"/>
            <a:ext cx="3181119" cy="867583"/>
          </a:xfrm>
          <a:prstGeom prst="roundRect">
            <a:avLst>
              <a:gd name="adj" fmla="val 11014"/>
            </a:avLst>
          </a:prstGeom>
          <a:solidFill>
            <a:schemeClr val="bg1"/>
          </a:solidFill>
          <a:ln w="57150">
            <a:solidFill>
              <a:srgbClr val="00B0F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联邦学习</a:t>
            </a:r>
            <a:endParaRPr lang="en-US" altLang="zh-CN" sz="3600" b="1" dirty="0">
              <a:ln w="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a:extLst>
              <a:ext uri="{FF2B5EF4-FFF2-40B4-BE49-F238E27FC236}">
                <a16:creationId xmlns:a16="http://schemas.microsoft.com/office/drawing/2014/main" id="{84B2E98B-EB1D-484B-9868-6CFF764AB500}"/>
              </a:ext>
            </a:extLst>
          </p:cNvPr>
          <p:cNvSpPr/>
          <p:nvPr/>
        </p:nvSpPr>
        <p:spPr>
          <a:xfrm>
            <a:off x="2325390" y="3934048"/>
            <a:ext cx="7440117" cy="1363580"/>
          </a:xfrm>
          <a:prstGeom prst="rect">
            <a:avLst/>
          </a:prstGeom>
          <a:solidFill>
            <a:srgbClr val="C00000"/>
          </a:solid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庞大数据规模、终端数据隐私与拒绝共享高价值的数据均对基于云数据中心的传统训练方式提出了新的挑战</a:t>
            </a:r>
          </a:p>
        </p:txBody>
      </p:sp>
      <p:sp>
        <p:nvSpPr>
          <p:cNvPr id="64" name="箭头: 下 63">
            <a:extLst>
              <a:ext uri="{FF2B5EF4-FFF2-40B4-BE49-F238E27FC236}">
                <a16:creationId xmlns:a16="http://schemas.microsoft.com/office/drawing/2014/main" id="{0D79B246-4DE6-4D29-A114-893DF8895C2C}"/>
              </a:ext>
            </a:extLst>
          </p:cNvPr>
          <p:cNvSpPr/>
          <p:nvPr/>
        </p:nvSpPr>
        <p:spPr>
          <a:xfrm>
            <a:off x="5800881" y="5373216"/>
            <a:ext cx="477795" cy="453743"/>
          </a:xfrm>
          <a:prstGeom prst="downArrow">
            <a:avLst/>
          </a:prstGeom>
          <a:solidFill>
            <a:srgbClr val="027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78CF173-A3DD-4F5C-A041-7FA197422AA1}"/>
              </a:ext>
            </a:extLst>
          </p:cNvPr>
          <p:cNvGrpSpPr/>
          <p:nvPr/>
        </p:nvGrpSpPr>
        <p:grpSpPr>
          <a:xfrm>
            <a:off x="8310681" y="990219"/>
            <a:ext cx="3602323" cy="2278988"/>
            <a:chOff x="1060168" y="1101296"/>
            <a:chExt cx="3016400" cy="2136453"/>
          </a:xfrm>
        </p:grpSpPr>
        <p:grpSp>
          <p:nvGrpSpPr>
            <p:cNvPr id="33" name="组合 32">
              <a:extLst>
                <a:ext uri="{FF2B5EF4-FFF2-40B4-BE49-F238E27FC236}">
                  <a16:creationId xmlns:a16="http://schemas.microsoft.com/office/drawing/2014/main" id="{58560692-4414-4795-B24F-6905D2B126D2}"/>
                </a:ext>
              </a:extLst>
            </p:cNvPr>
            <p:cNvGrpSpPr/>
            <p:nvPr/>
          </p:nvGrpSpPr>
          <p:grpSpPr>
            <a:xfrm>
              <a:off x="1060168" y="1101296"/>
              <a:ext cx="3016400" cy="2136453"/>
              <a:chOff x="777917" y="1802809"/>
              <a:chExt cx="3016400" cy="2136453"/>
            </a:xfrm>
          </p:grpSpPr>
          <p:sp>
            <p:nvSpPr>
              <p:cNvPr id="45" name="文本框 44">
                <a:extLst>
                  <a:ext uri="{FF2B5EF4-FFF2-40B4-BE49-F238E27FC236}">
                    <a16:creationId xmlns:a16="http://schemas.microsoft.com/office/drawing/2014/main" id="{F3E35DFD-A455-4B09-8A85-BC482BF2C310}"/>
                  </a:ext>
                </a:extLst>
              </p:cNvPr>
              <p:cNvSpPr txBox="1"/>
              <p:nvPr/>
            </p:nvSpPr>
            <p:spPr>
              <a:xfrm>
                <a:off x="777917" y="1802809"/>
                <a:ext cx="3016400" cy="432791"/>
              </a:xfrm>
              <a:prstGeom prst="rect">
                <a:avLst/>
              </a:prstGeom>
              <a:solidFill>
                <a:srgbClr val="FF9700"/>
              </a:solidFill>
              <a:ln w="28575">
                <a:solidFill>
                  <a:srgbClr val="FF9700"/>
                </a:solidFill>
              </a:ln>
              <a:effectLst>
                <a:glow rad="63500">
                  <a:schemeClr val="accent3">
                    <a:satMod val="175000"/>
                    <a:alpha val="40000"/>
                  </a:schemeClr>
                </a:glow>
              </a:effectLst>
            </p:spPr>
            <p:txBody>
              <a:bodyPr wrap="square" rtlCol="0">
                <a:spAutoFit/>
              </a:bodyPr>
              <a:lstStyle/>
              <a:p>
                <a:r>
                  <a:rPr lang="zh-CN" altLang="en-US" sz="2400" b="1" spc="100" dirty="0">
                    <a:solidFill>
                      <a:schemeClr val="bg1"/>
                    </a:solidFill>
                    <a:latin typeface="黑体" panose="02010609060101010101" pitchFamily="49" charset="-122"/>
                    <a:ea typeface="黑体" panose="02010609060101010101" pitchFamily="49" charset="-122"/>
                    <a:sym typeface="Wingdings 3" panose="05040102010807070707" pitchFamily="18" charset="2"/>
                  </a:rPr>
                  <a:t>数据孤岛</a:t>
                </a:r>
                <a:r>
                  <a:rPr lang="zh-CN" altLang="en-US" sz="2000" spc="100" dirty="0">
                    <a:solidFill>
                      <a:srgbClr val="FFFF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9F6D6FF1-B8C8-4378-812C-9C6C61F97E3E}"/>
                  </a:ext>
                </a:extLst>
              </p:cNvPr>
              <p:cNvSpPr/>
              <p:nvPr/>
            </p:nvSpPr>
            <p:spPr>
              <a:xfrm>
                <a:off x="777917" y="2202919"/>
                <a:ext cx="3016400" cy="1736343"/>
              </a:xfrm>
              <a:prstGeom prst="rect">
                <a:avLst/>
              </a:prstGeom>
              <a:noFill/>
              <a:ln w="28575">
                <a:solidFill>
                  <a:srgbClr val="FF97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文本框 33">
              <a:extLst>
                <a:ext uri="{FF2B5EF4-FFF2-40B4-BE49-F238E27FC236}">
                  <a16:creationId xmlns:a16="http://schemas.microsoft.com/office/drawing/2014/main" id="{36679269-5B3F-4EC6-81FA-7615D7A7C778}"/>
                </a:ext>
              </a:extLst>
            </p:cNvPr>
            <p:cNvSpPr txBox="1"/>
            <p:nvPr/>
          </p:nvSpPr>
          <p:spPr>
            <a:xfrm>
              <a:off x="1090955" y="1635790"/>
              <a:ext cx="2985613" cy="1529195"/>
            </a:xfrm>
            <a:prstGeom prst="rect">
              <a:avLst/>
            </a:prstGeom>
            <a:noFill/>
            <a:ln>
              <a:noFill/>
            </a:ln>
          </p:spPr>
          <p:txBody>
            <a:bodyPr wrap="square" rtlCol="0">
              <a:spAutoFit/>
            </a:bodyPr>
            <a:lstStyle/>
            <a:p>
              <a:pPr algn="just"/>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某些</a:t>
              </a:r>
              <a:r>
                <a:rPr lang="zh-CN" altLang="en-US" sz="2000" b="1" dirty="0">
                  <a:ln w="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高度敏感</a:t>
              </a:r>
              <a:r>
                <a:rPr lang="zh-CN" altLang="en-US" sz="2000" dirty="0">
                  <a:ln w="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的数据（金融交易数据和医疗健康数据等）的拥有者（企业、组织）拒绝为了不透明的增益分配效果而共享数据，进而形成</a:t>
              </a:r>
              <a:r>
                <a:rPr lang="zh-CN" altLang="en-US" sz="2000" b="1" dirty="0">
                  <a:ln w="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数据孤岛</a:t>
              </a:r>
              <a:r>
                <a:rPr lang="zh-CN" altLang="en-US" sz="2000" b="1" dirty="0">
                  <a:ln w="0"/>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47" name="箭头: 下 46">
            <a:extLst>
              <a:ext uri="{FF2B5EF4-FFF2-40B4-BE49-F238E27FC236}">
                <a16:creationId xmlns:a16="http://schemas.microsoft.com/office/drawing/2014/main" id="{C26EABF9-DD4E-4EB6-8EC8-831F113ED2F4}"/>
              </a:ext>
            </a:extLst>
          </p:cNvPr>
          <p:cNvSpPr/>
          <p:nvPr/>
        </p:nvSpPr>
        <p:spPr>
          <a:xfrm>
            <a:off x="5806550" y="3355807"/>
            <a:ext cx="477795" cy="510819"/>
          </a:xfrm>
          <a:prstGeom prst="downArrow">
            <a:avLst/>
          </a:prstGeom>
          <a:solidFill>
            <a:srgbClr val="027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374436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ppt_x"/>
                                          </p:val>
                                        </p:tav>
                                        <p:tav tm="100000">
                                          <p:val>
                                            <p:strVal val="#ppt_x"/>
                                          </p:val>
                                        </p:tav>
                                      </p:tavLst>
                                    </p:anim>
                                    <p:anim calcmode="lin" valueType="num">
                                      <p:cBhvr additive="base">
                                        <p:cTn id="22" dur="5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ppt_x"/>
                                          </p:val>
                                        </p:tav>
                                        <p:tav tm="100000">
                                          <p:val>
                                            <p:strVal val="#ppt_x"/>
                                          </p:val>
                                        </p:tav>
                                      </p:tavLst>
                                    </p:anim>
                                    <p:anim calcmode="lin" valueType="num">
                                      <p:cBhvr additive="base">
                                        <p:cTn id="30" dur="500" fill="hold"/>
                                        <p:tgtEl>
                                          <p:spTgt spid="4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additive="base">
                                        <p:cTn id="33" dur="500" fill="hold"/>
                                        <p:tgtEl>
                                          <p:spTgt spid="63"/>
                                        </p:tgtEl>
                                        <p:attrNameLst>
                                          <p:attrName>ppt_x</p:attrName>
                                        </p:attrNameLst>
                                      </p:cBhvr>
                                      <p:tavLst>
                                        <p:tav tm="0">
                                          <p:val>
                                            <p:strVal val="#ppt_x"/>
                                          </p:val>
                                        </p:tav>
                                        <p:tav tm="100000">
                                          <p:val>
                                            <p:strVal val="#ppt_x"/>
                                          </p:val>
                                        </p:tav>
                                      </p:tavLst>
                                    </p:anim>
                                    <p:anim calcmode="lin" valueType="num">
                                      <p:cBhvr additive="base">
                                        <p:cTn id="3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1000"/>
                                        <p:tgtEl>
                                          <p:spTgt spid="64"/>
                                        </p:tgtEl>
                                      </p:cBhvr>
                                    </p:animEffect>
                                    <p:anim calcmode="lin" valueType="num">
                                      <p:cBhvr>
                                        <p:cTn id="40" dur="1000" fill="hold"/>
                                        <p:tgtEl>
                                          <p:spTgt spid="64"/>
                                        </p:tgtEl>
                                        <p:attrNameLst>
                                          <p:attrName>ppt_x</p:attrName>
                                        </p:attrNameLst>
                                      </p:cBhvr>
                                      <p:tavLst>
                                        <p:tav tm="0">
                                          <p:val>
                                            <p:strVal val="#ppt_x"/>
                                          </p:val>
                                        </p:tav>
                                        <p:tav tm="100000">
                                          <p:val>
                                            <p:strVal val="#ppt_x"/>
                                          </p:val>
                                        </p:tav>
                                      </p:tavLst>
                                    </p:anim>
                                    <p:anim calcmode="lin" valueType="num">
                                      <p:cBhvr>
                                        <p:cTn id="41" dur="1000" fill="hold"/>
                                        <p:tgtEl>
                                          <p:spTgt spid="6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6" grpId="0" animBg="1"/>
      <p:bldP spid="63" grpId="0" animBg="1"/>
      <p:bldP spid="64"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目录</a:t>
            </a:r>
          </a:p>
        </p:txBody>
      </p:sp>
      <p:grpSp>
        <p:nvGrpSpPr>
          <p:cNvPr id="59" name="Group 51">
            <a:extLst>
              <a:ext uri="{FF2B5EF4-FFF2-40B4-BE49-F238E27FC236}">
                <a16:creationId xmlns:a16="http://schemas.microsoft.com/office/drawing/2014/main" id="{B70ACABF-626B-4D0D-AF88-936128E339B6}"/>
              </a:ext>
            </a:extLst>
          </p:cNvPr>
          <p:cNvGrpSpPr>
            <a:grpSpLocks/>
          </p:cNvGrpSpPr>
          <p:nvPr/>
        </p:nvGrpSpPr>
        <p:grpSpPr bwMode="auto">
          <a:xfrm>
            <a:off x="3935760" y="1916783"/>
            <a:ext cx="3863975" cy="792163"/>
            <a:chOff x="1329" y="1795"/>
            <a:chExt cx="2434" cy="499"/>
          </a:xfrm>
          <a:solidFill>
            <a:srgbClr val="02409A"/>
          </a:solidFill>
        </p:grpSpPr>
        <p:sp>
          <p:nvSpPr>
            <p:cNvPr id="60" name="AutoShape 52">
              <a:extLst>
                <a:ext uri="{FF2B5EF4-FFF2-40B4-BE49-F238E27FC236}">
                  <a16:creationId xmlns:a16="http://schemas.microsoft.com/office/drawing/2014/main" id="{088248CF-3C08-4871-BD67-3ADF113B331D}"/>
                </a:ext>
              </a:extLst>
            </p:cNvPr>
            <p:cNvSpPr>
              <a:spLocks noChangeArrowheads="1"/>
            </p:cNvSpPr>
            <p:nvPr/>
          </p:nvSpPr>
          <p:spPr bwMode="gray">
            <a:xfrm>
              <a:off x="1536" y="1840"/>
              <a:ext cx="2227" cy="409"/>
            </a:xfrm>
            <a:prstGeom prst="roundRect">
              <a:avLst>
                <a:gd name="adj" fmla="val 16667"/>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朴素联邦学习</a:t>
              </a:r>
              <a:endParaRPr lang="en-US" altLang="zh-CN" sz="2400" b="1" dirty="0">
                <a:solidFill>
                  <a:schemeClr val="bg1">
                    <a:lumMod val="95000"/>
                  </a:schemeClr>
                </a:solidFill>
                <a:ea typeface="微软雅黑" pitchFamily="34" charset="-122"/>
              </a:endParaRPr>
            </a:p>
          </p:txBody>
        </p:sp>
        <p:sp>
          <p:nvSpPr>
            <p:cNvPr id="61" name="AutoShape 53">
              <a:extLst>
                <a:ext uri="{FF2B5EF4-FFF2-40B4-BE49-F238E27FC236}">
                  <a16:creationId xmlns:a16="http://schemas.microsoft.com/office/drawing/2014/main" id="{EBF1EB94-B999-46BC-828B-EE99A924E2B2}"/>
                </a:ext>
              </a:extLst>
            </p:cNvPr>
            <p:cNvSpPr>
              <a:spLocks noChangeArrowheads="1"/>
            </p:cNvSpPr>
            <p:nvPr/>
          </p:nvSpPr>
          <p:spPr bwMode="gray">
            <a:xfrm>
              <a:off x="1329" y="1795"/>
              <a:ext cx="499" cy="499"/>
            </a:xfrm>
            <a:prstGeom prst="diamond">
              <a:avLst/>
            </a:prstGeom>
            <a:grpFill/>
            <a:ln>
              <a:solidFill>
                <a:srgbClr val="02409A"/>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2</a:t>
              </a:r>
              <a:endParaRPr lang="zh-CN" altLang="en-US" sz="2400" b="1" kern="0" dirty="0">
                <a:solidFill>
                  <a:srgbClr val="F2F2F2"/>
                </a:solidFill>
                <a:latin typeface="微软雅黑"/>
                <a:ea typeface="微软雅黑"/>
                <a:cs typeface="微软雅黑"/>
              </a:endParaRPr>
            </a:p>
          </p:txBody>
        </p:sp>
      </p:grpSp>
      <p:grpSp>
        <p:nvGrpSpPr>
          <p:cNvPr id="62" name="Group 51">
            <a:extLst>
              <a:ext uri="{FF2B5EF4-FFF2-40B4-BE49-F238E27FC236}">
                <a16:creationId xmlns:a16="http://schemas.microsoft.com/office/drawing/2014/main" id="{E3DF6996-7B2A-48BA-BC2C-392BBCDD1964}"/>
              </a:ext>
            </a:extLst>
          </p:cNvPr>
          <p:cNvGrpSpPr>
            <a:grpSpLocks/>
          </p:cNvGrpSpPr>
          <p:nvPr/>
        </p:nvGrpSpPr>
        <p:grpSpPr bwMode="auto">
          <a:xfrm>
            <a:off x="3943697" y="908720"/>
            <a:ext cx="3863975" cy="792162"/>
            <a:chOff x="1329" y="1795"/>
            <a:chExt cx="2434" cy="499"/>
          </a:xfrm>
          <a:solidFill>
            <a:schemeClr val="accent1">
              <a:lumMod val="40000"/>
              <a:lumOff val="60000"/>
            </a:schemeClr>
          </a:solidFill>
        </p:grpSpPr>
        <p:sp>
          <p:nvSpPr>
            <p:cNvPr id="63" name="AutoShape 52">
              <a:extLst>
                <a:ext uri="{FF2B5EF4-FFF2-40B4-BE49-F238E27FC236}">
                  <a16:creationId xmlns:a16="http://schemas.microsoft.com/office/drawing/2014/main" id="{DCB4B551-C8E2-491D-8F4D-8370F3151BA7}"/>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背景介绍</a:t>
              </a:r>
              <a:endParaRPr lang="en-US" altLang="zh-CN" sz="2400" b="1" dirty="0">
                <a:solidFill>
                  <a:schemeClr val="bg1">
                    <a:lumMod val="95000"/>
                  </a:schemeClr>
                </a:solidFill>
                <a:ea typeface="微软雅黑" pitchFamily="34" charset="-122"/>
              </a:endParaRPr>
            </a:p>
          </p:txBody>
        </p:sp>
        <p:sp>
          <p:nvSpPr>
            <p:cNvPr id="64" name="AutoShape 53">
              <a:extLst>
                <a:ext uri="{FF2B5EF4-FFF2-40B4-BE49-F238E27FC236}">
                  <a16:creationId xmlns:a16="http://schemas.microsoft.com/office/drawing/2014/main" id="{93E9D89D-8FFF-49E0-A7DB-598A9A994FE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1</a:t>
              </a:r>
              <a:endParaRPr lang="zh-CN" altLang="en-US" sz="2400" b="1" kern="0" dirty="0">
                <a:solidFill>
                  <a:srgbClr val="F2F2F2"/>
                </a:solidFill>
                <a:latin typeface="微软雅黑"/>
                <a:ea typeface="微软雅黑"/>
                <a:cs typeface="微软雅黑"/>
              </a:endParaRPr>
            </a:p>
          </p:txBody>
        </p:sp>
      </p:grpSp>
      <p:grpSp>
        <p:nvGrpSpPr>
          <p:cNvPr id="65" name="Group 51">
            <a:extLst>
              <a:ext uri="{FF2B5EF4-FFF2-40B4-BE49-F238E27FC236}">
                <a16:creationId xmlns:a16="http://schemas.microsoft.com/office/drawing/2014/main" id="{3939E8CB-A062-4EB7-AB43-D19E12514643}"/>
              </a:ext>
            </a:extLst>
          </p:cNvPr>
          <p:cNvGrpSpPr>
            <a:grpSpLocks/>
          </p:cNvGrpSpPr>
          <p:nvPr/>
        </p:nvGrpSpPr>
        <p:grpSpPr bwMode="auto">
          <a:xfrm>
            <a:off x="3935760" y="2924845"/>
            <a:ext cx="3863975" cy="792162"/>
            <a:chOff x="1329" y="1795"/>
            <a:chExt cx="2434" cy="499"/>
          </a:xfrm>
          <a:solidFill>
            <a:schemeClr val="accent1">
              <a:lumMod val="40000"/>
              <a:lumOff val="60000"/>
            </a:schemeClr>
          </a:solidFill>
        </p:grpSpPr>
        <p:sp>
          <p:nvSpPr>
            <p:cNvPr id="66" name="AutoShape 52">
              <a:extLst>
                <a:ext uri="{FF2B5EF4-FFF2-40B4-BE49-F238E27FC236}">
                  <a16:creationId xmlns:a16="http://schemas.microsoft.com/office/drawing/2014/main" id="{CFAAB57F-56B9-499B-B96C-6A7D929A8B09}"/>
                </a:ext>
              </a:extLst>
            </p:cNvPr>
            <p:cNvSpPr>
              <a:spLocks noChangeArrowheads="1"/>
            </p:cNvSpPr>
            <p:nvPr/>
          </p:nvSpPr>
          <p:spPr bwMode="gray">
            <a:xfrm>
              <a:off x="1536" y="1840"/>
              <a:ext cx="2227"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收敛性分析</a:t>
              </a:r>
              <a:endParaRPr lang="en-US" altLang="zh-CN" sz="2400" b="1" dirty="0">
                <a:solidFill>
                  <a:schemeClr val="bg1">
                    <a:lumMod val="95000"/>
                  </a:schemeClr>
                </a:solidFill>
                <a:ea typeface="微软雅黑" pitchFamily="34" charset="-122"/>
              </a:endParaRPr>
            </a:p>
          </p:txBody>
        </p:sp>
        <p:sp>
          <p:nvSpPr>
            <p:cNvPr id="67" name="AutoShape 53">
              <a:extLst>
                <a:ext uri="{FF2B5EF4-FFF2-40B4-BE49-F238E27FC236}">
                  <a16:creationId xmlns:a16="http://schemas.microsoft.com/office/drawing/2014/main" id="{0C69B97E-CC8E-44B1-B310-817327886142}"/>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3</a:t>
              </a:r>
              <a:endParaRPr lang="zh-CN" altLang="en-US" sz="2400" b="1" kern="0" dirty="0">
                <a:solidFill>
                  <a:srgbClr val="F2F2F2"/>
                </a:solidFill>
                <a:latin typeface="微软雅黑"/>
                <a:ea typeface="微软雅黑"/>
                <a:cs typeface="微软雅黑"/>
              </a:endParaRPr>
            </a:p>
          </p:txBody>
        </p:sp>
      </p:grpSp>
      <p:grpSp>
        <p:nvGrpSpPr>
          <p:cNvPr id="68" name="Group 51">
            <a:extLst>
              <a:ext uri="{FF2B5EF4-FFF2-40B4-BE49-F238E27FC236}">
                <a16:creationId xmlns:a16="http://schemas.microsoft.com/office/drawing/2014/main" id="{C42B7DAC-79D9-45DB-9A07-AC9135B8DB5A}"/>
              </a:ext>
            </a:extLst>
          </p:cNvPr>
          <p:cNvGrpSpPr>
            <a:grpSpLocks/>
          </p:cNvGrpSpPr>
          <p:nvPr/>
        </p:nvGrpSpPr>
        <p:grpSpPr bwMode="auto">
          <a:xfrm>
            <a:off x="3943697" y="3932908"/>
            <a:ext cx="3856037" cy="792163"/>
            <a:chOff x="1329" y="1795"/>
            <a:chExt cx="2429" cy="499"/>
          </a:xfrm>
          <a:solidFill>
            <a:schemeClr val="accent1">
              <a:lumMod val="40000"/>
              <a:lumOff val="60000"/>
            </a:schemeClr>
          </a:solidFill>
        </p:grpSpPr>
        <p:sp>
          <p:nvSpPr>
            <p:cNvPr id="69" name="AutoShape 52">
              <a:extLst>
                <a:ext uri="{FF2B5EF4-FFF2-40B4-BE49-F238E27FC236}">
                  <a16:creationId xmlns:a16="http://schemas.microsoft.com/office/drawing/2014/main" id="{68A4BA3C-81BD-4D22-89A9-2DBBFE7DE28D}"/>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控制算法</a:t>
              </a:r>
            </a:p>
          </p:txBody>
        </p:sp>
        <p:sp>
          <p:nvSpPr>
            <p:cNvPr id="70" name="AutoShape 53">
              <a:extLst>
                <a:ext uri="{FF2B5EF4-FFF2-40B4-BE49-F238E27FC236}">
                  <a16:creationId xmlns:a16="http://schemas.microsoft.com/office/drawing/2014/main" id="{D4AA0F1B-B629-430E-9559-93E69222150D}"/>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zh-CN" sz="2400" b="1" kern="0" dirty="0">
                  <a:solidFill>
                    <a:srgbClr val="F2F2F2"/>
                  </a:solidFill>
                  <a:latin typeface="微软雅黑"/>
                  <a:ea typeface="微软雅黑"/>
                  <a:cs typeface="微软雅黑"/>
                </a:rPr>
                <a:t>4</a:t>
              </a:r>
              <a:endParaRPr lang="zh-CN" altLang="en-US" sz="2400" b="1" kern="0" dirty="0">
                <a:solidFill>
                  <a:srgbClr val="F2F2F2"/>
                </a:solidFill>
                <a:latin typeface="微软雅黑"/>
                <a:ea typeface="微软雅黑"/>
                <a:cs typeface="微软雅黑"/>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7</a:t>
            </a:fld>
            <a:endParaRPr lang="zh-CN" altLang="en-US"/>
          </a:p>
        </p:txBody>
      </p:sp>
      <p:grpSp>
        <p:nvGrpSpPr>
          <p:cNvPr id="20" name="Group 51">
            <a:extLst>
              <a:ext uri="{FF2B5EF4-FFF2-40B4-BE49-F238E27FC236}">
                <a16:creationId xmlns:a16="http://schemas.microsoft.com/office/drawing/2014/main" id="{820F2694-B6AB-4EE2-8B97-2AF2846D6CB8}"/>
              </a:ext>
            </a:extLst>
          </p:cNvPr>
          <p:cNvGrpSpPr>
            <a:grpSpLocks/>
          </p:cNvGrpSpPr>
          <p:nvPr/>
        </p:nvGrpSpPr>
        <p:grpSpPr bwMode="auto">
          <a:xfrm>
            <a:off x="3935760" y="4940972"/>
            <a:ext cx="3856037" cy="792163"/>
            <a:chOff x="1329" y="1795"/>
            <a:chExt cx="2429" cy="499"/>
          </a:xfrm>
          <a:solidFill>
            <a:schemeClr val="accent1">
              <a:lumMod val="40000"/>
              <a:lumOff val="60000"/>
            </a:schemeClr>
          </a:solidFill>
        </p:grpSpPr>
        <p:sp>
          <p:nvSpPr>
            <p:cNvPr id="21" name="AutoShape 52">
              <a:extLst>
                <a:ext uri="{FF2B5EF4-FFF2-40B4-BE49-F238E27FC236}">
                  <a16:creationId xmlns:a16="http://schemas.microsoft.com/office/drawing/2014/main" id="{F832938B-6D86-4DB6-96A8-8F7A7025A5C5}"/>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实验结果</a:t>
              </a:r>
            </a:p>
          </p:txBody>
        </p:sp>
        <p:sp>
          <p:nvSpPr>
            <p:cNvPr id="22" name="AutoShape 53">
              <a:extLst>
                <a:ext uri="{FF2B5EF4-FFF2-40B4-BE49-F238E27FC236}">
                  <a16:creationId xmlns:a16="http://schemas.microsoft.com/office/drawing/2014/main" id="{114A2E8A-4CC7-472D-AB9D-CBBD368FA449}"/>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5</a:t>
              </a:r>
              <a:endParaRPr lang="zh-CN" altLang="en-US" sz="2400" b="1" kern="0" dirty="0">
                <a:solidFill>
                  <a:srgbClr val="F2F2F2"/>
                </a:solidFill>
                <a:latin typeface="微软雅黑"/>
                <a:ea typeface="微软雅黑"/>
                <a:cs typeface="微软雅黑"/>
              </a:endParaRPr>
            </a:p>
          </p:txBody>
        </p:sp>
      </p:grpSp>
      <p:grpSp>
        <p:nvGrpSpPr>
          <p:cNvPr id="23" name="Group 51">
            <a:extLst>
              <a:ext uri="{FF2B5EF4-FFF2-40B4-BE49-F238E27FC236}">
                <a16:creationId xmlns:a16="http://schemas.microsoft.com/office/drawing/2014/main" id="{7E3B0CEA-B70B-4E40-A8D6-8EBB6E1F82B8}"/>
              </a:ext>
            </a:extLst>
          </p:cNvPr>
          <p:cNvGrpSpPr>
            <a:grpSpLocks/>
          </p:cNvGrpSpPr>
          <p:nvPr/>
        </p:nvGrpSpPr>
        <p:grpSpPr bwMode="auto">
          <a:xfrm>
            <a:off x="3935760" y="5949036"/>
            <a:ext cx="3856037" cy="792163"/>
            <a:chOff x="1329" y="1795"/>
            <a:chExt cx="2429" cy="499"/>
          </a:xfrm>
          <a:solidFill>
            <a:schemeClr val="accent1">
              <a:lumMod val="40000"/>
              <a:lumOff val="60000"/>
            </a:schemeClr>
          </a:solidFill>
        </p:grpSpPr>
        <p:sp>
          <p:nvSpPr>
            <p:cNvPr id="24" name="AutoShape 52">
              <a:extLst>
                <a:ext uri="{FF2B5EF4-FFF2-40B4-BE49-F238E27FC236}">
                  <a16:creationId xmlns:a16="http://schemas.microsoft.com/office/drawing/2014/main" id="{317F43E9-EDEF-4C31-BE51-1A1724F21228}"/>
                </a:ext>
              </a:extLst>
            </p:cNvPr>
            <p:cNvSpPr>
              <a:spLocks noChangeArrowheads="1"/>
            </p:cNvSpPr>
            <p:nvPr/>
          </p:nvSpPr>
          <p:spPr bwMode="gray">
            <a:xfrm>
              <a:off x="1536" y="1840"/>
              <a:ext cx="2222" cy="409"/>
            </a:xfrm>
            <a:prstGeom prst="roundRect">
              <a:avLst>
                <a:gd name="adj" fmla="val 16667"/>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2400" b="1" dirty="0">
                  <a:solidFill>
                    <a:schemeClr val="bg1">
                      <a:lumMod val="95000"/>
                    </a:schemeClr>
                  </a:solidFill>
                  <a:ea typeface="微软雅黑" pitchFamily="34" charset="-122"/>
                </a:rPr>
                <a:t>总结</a:t>
              </a:r>
            </a:p>
          </p:txBody>
        </p:sp>
        <p:sp>
          <p:nvSpPr>
            <p:cNvPr id="25" name="AutoShape 53">
              <a:extLst>
                <a:ext uri="{FF2B5EF4-FFF2-40B4-BE49-F238E27FC236}">
                  <a16:creationId xmlns:a16="http://schemas.microsoft.com/office/drawing/2014/main" id="{FA902C83-7948-48BB-A6CB-0CE25BC07EC6}"/>
                </a:ext>
              </a:extLst>
            </p:cNvPr>
            <p:cNvSpPr>
              <a:spLocks noChangeArrowheads="1"/>
            </p:cNvSpPr>
            <p:nvPr/>
          </p:nvSpPr>
          <p:spPr bwMode="gray">
            <a:xfrm>
              <a:off x="1329" y="1795"/>
              <a:ext cx="499" cy="499"/>
            </a:xfrm>
            <a:prstGeom prst="diamond">
              <a:avLst/>
            </a:prstGeom>
            <a:grp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altLang="zh-CN" sz="2400" b="1" kern="0" dirty="0">
                  <a:solidFill>
                    <a:srgbClr val="F2F2F2"/>
                  </a:solidFill>
                  <a:latin typeface="微软雅黑"/>
                  <a:ea typeface="微软雅黑"/>
                  <a:cs typeface="微软雅黑"/>
                </a:rPr>
                <a:t>6</a:t>
              </a:r>
              <a:endParaRPr lang="zh-CN" altLang="en-US" sz="2400" b="1" kern="0" dirty="0">
                <a:solidFill>
                  <a:srgbClr val="F2F2F2"/>
                </a:solidFill>
                <a:latin typeface="微软雅黑"/>
                <a:ea typeface="微软雅黑"/>
                <a:cs typeface="微软雅黑"/>
              </a:endParaRPr>
            </a:p>
          </p:txBody>
        </p:sp>
      </p:grpSp>
    </p:spTree>
    <p:extLst>
      <p:ext uri="{BB962C8B-B14F-4D97-AF65-F5344CB8AC3E}">
        <p14:creationId xmlns:p14="http://schemas.microsoft.com/office/powerpoint/2010/main" val="3943406510"/>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话气泡: 圆角矩形 5">
            <a:extLst>
              <a:ext uri="{FF2B5EF4-FFF2-40B4-BE49-F238E27FC236}">
                <a16:creationId xmlns:a16="http://schemas.microsoft.com/office/drawing/2014/main" id="{DAF8D94D-A80E-4259-B1F2-5FD8B30F9227}"/>
              </a:ext>
            </a:extLst>
          </p:cNvPr>
          <p:cNvSpPr/>
          <p:nvPr/>
        </p:nvSpPr>
        <p:spPr>
          <a:xfrm>
            <a:off x="8040216" y="5411191"/>
            <a:ext cx="3313584" cy="369332"/>
          </a:xfrm>
          <a:prstGeom prst="wedgeRoundRectCallout">
            <a:avLst>
              <a:gd name="adj1" fmla="val -6472"/>
              <a:gd name="adj2" fmla="val -101712"/>
              <a:gd name="adj3" fmla="val 16667"/>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诞生</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8</a:t>
            </a:fld>
            <a:endParaRPr lang="zh-CN" altLang="en-US"/>
          </a:p>
        </p:txBody>
      </p:sp>
      <p:pic>
        <p:nvPicPr>
          <p:cNvPr id="26" name="图片 25">
            <a:extLst>
              <a:ext uri="{FF2B5EF4-FFF2-40B4-BE49-F238E27FC236}">
                <a16:creationId xmlns:a16="http://schemas.microsoft.com/office/drawing/2014/main" id="{EA1E3A02-1973-49D1-ABCD-EDFE8BD50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2" y="2098617"/>
            <a:ext cx="1955116" cy="1467823"/>
          </a:xfrm>
          <a:prstGeom prst="rect">
            <a:avLst/>
          </a:prstGeom>
        </p:spPr>
      </p:pic>
      <p:sp>
        <p:nvSpPr>
          <p:cNvPr id="27" name="文本框 26">
            <a:extLst>
              <a:ext uri="{FF2B5EF4-FFF2-40B4-BE49-F238E27FC236}">
                <a16:creationId xmlns:a16="http://schemas.microsoft.com/office/drawing/2014/main" id="{0A08C3C0-26BC-4828-BE12-79BADE47D649}"/>
              </a:ext>
            </a:extLst>
          </p:cNvPr>
          <p:cNvSpPr txBox="1"/>
          <p:nvPr/>
        </p:nvSpPr>
        <p:spPr>
          <a:xfrm>
            <a:off x="3431704" y="2390818"/>
            <a:ext cx="1748510" cy="798571"/>
          </a:xfrm>
          <a:prstGeom prst="rect">
            <a:avLst/>
          </a:prstGeom>
          <a:noFill/>
          <a:ln>
            <a:noFill/>
          </a:ln>
        </p:spPr>
        <p:txBody>
          <a:bodyPr wrap="none" lIns="180000" tIns="180000" rIns="180000" bIns="180000" rtlCol="0">
            <a:spAutoFit/>
          </a:bodyPr>
          <a:lstStyle/>
          <a:p>
            <a:pPr algn="l">
              <a:lnSpc>
                <a:spcPct val="130000"/>
              </a:lnSpc>
            </a:pPr>
            <a:r>
              <a:rPr lang="en-US" altLang="zh-CN" sz="2400" dirty="0">
                <a:latin typeface="Times New Roman" panose="02020603050405020304" pitchFamily="18" charset="0"/>
                <a:cs typeface="Times New Roman" panose="02020603050405020304" pitchFamily="18" charset="0"/>
              </a:rPr>
              <a:t>2016</a:t>
            </a:r>
            <a:r>
              <a:rPr lang="zh-CN" altLang="en-US" sz="2400" dirty="0">
                <a:latin typeface="Times New Roman" panose="02020603050405020304" pitchFamily="18" charset="0"/>
                <a:cs typeface="Times New Roman" panose="02020603050405020304" pitchFamily="18" charset="0"/>
              </a:rPr>
              <a:t>年</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月</a:t>
            </a:r>
          </a:p>
        </p:txBody>
      </p:sp>
      <p:sp>
        <p:nvSpPr>
          <p:cNvPr id="28" name="文本框 27">
            <a:extLst>
              <a:ext uri="{FF2B5EF4-FFF2-40B4-BE49-F238E27FC236}">
                <a16:creationId xmlns:a16="http://schemas.microsoft.com/office/drawing/2014/main" id="{946461DE-5AFE-46D5-B82E-1869084C2AE2}"/>
              </a:ext>
            </a:extLst>
          </p:cNvPr>
          <p:cNvSpPr txBox="1"/>
          <p:nvPr/>
        </p:nvSpPr>
        <p:spPr>
          <a:xfrm>
            <a:off x="342280" y="3299575"/>
            <a:ext cx="11826077" cy="867756"/>
          </a:xfrm>
          <a:prstGeom prst="rect">
            <a:avLst/>
          </a:prstGeom>
          <a:noFill/>
          <a:ln>
            <a:noFill/>
          </a:ln>
        </p:spPr>
        <p:txBody>
          <a:bodyPr wrap="none" lIns="180000" tIns="180000" rIns="180000" bIns="180000" rtlCol="0">
            <a:spAutoFit/>
          </a:bodyPr>
          <a:lstStyle/>
          <a:p>
            <a:pPr>
              <a:lnSpc>
                <a:spcPct val="130000"/>
              </a:lnSpc>
            </a:pPr>
            <a:r>
              <a:rPr lang="en-US" altLang="zh-CN" sz="2800" i="1" dirty="0">
                <a:solidFill>
                  <a:srgbClr val="0070C0"/>
                </a:solidFill>
                <a:latin typeface="Times New Roman" panose="02020603050405020304" pitchFamily="18" charset="0"/>
                <a:cs typeface="Times New Roman" panose="02020603050405020304" pitchFamily="18" charset="0"/>
              </a:rPr>
              <a:t>Communication-Efficient</a:t>
            </a:r>
            <a:r>
              <a:rPr lang="en-US" altLang="zh-CN" sz="2800" i="1" dirty="0">
                <a:latin typeface="Times New Roman" panose="02020603050405020304" pitchFamily="18" charset="0"/>
                <a:cs typeface="Times New Roman" panose="02020603050405020304" pitchFamily="18" charset="0"/>
              </a:rPr>
              <a:t> Learning of Deep Networks from </a:t>
            </a:r>
            <a:r>
              <a:rPr lang="en-US" altLang="zh-CN" sz="2800" b="1" i="1" dirty="0">
                <a:solidFill>
                  <a:srgbClr val="0070C0"/>
                </a:solidFill>
                <a:latin typeface="Times New Roman" panose="02020603050405020304" pitchFamily="18" charset="0"/>
                <a:cs typeface="Times New Roman" panose="02020603050405020304" pitchFamily="18" charset="0"/>
              </a:rPr>
              <a:t>Decentralized Data </a:t>
            </a:r>
            <a:endParaRPr lang="zh-CN" altLang="en-US" sz="2800" b="1" i="1" spc="100" dirty="0">
              <a:solidFill>
                <a:srgbClr val="0070C0"/>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58596E81-623A-4A9A-B7B1-947962802FAC}"/>
              </a:ext>
            </a:extLst>
          </p:cNvPr>
          <p:cNvSpPr/>
          <p:nvPr/>
        </p:nvSpPr>
        <p:spPr>
          <a:xfrm>
            <a:off x="3070840" y="1322121"/>
            <a:ext cx="4825360" cy="523220"/>
          </a:xfrm>
          <a:prstGeom prst="rect">
            <a:avLst/>
          </a:prstGeom>
          <a:noFill/>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rPr>
              <a:t>（</a:t>
            </a:r>
            <a:r>
              <a:rPr lang="en-US" altLang="zh-CN" sz="2800" dirty="0">
                <a:ln w="0"/>
                <a:solidFill>
                  <a:schemeClr val="accent1"/>
                </a:solidFill>
                <a:effectLst>
                  <a:outerShdw blurRad="38100" dist="25400" dir="5400000" algn="ctr" rotWithShape="0">
                    <a:srgbClr val="6E747A">
                      <a:alpha val="43000"/>
                    </a:srgbClr>
                  </a:outerShdw>
                </a:effectLst>
              </a:rPr>
              <a:t>Federated Learning</a:t>
            </a:r>
            <a:r>
              <a:rPr lang="zh-CN" altLang="zh-CN" sz="2800" dirty="0">
                <a:ln w="0"/>
                <a:solidFill>
                  <a:schemeClr val="accent1"/>
                </a:solidFill>
                <a:effectLst>
                  <a:outerShdw blurRad="38100" dist="25400" dir="5400000" algn="ctr" rotWithShape="0">
                    <a:srgbClr val="6E747A">
                      <a:alpha val="43000"/>
                    </a:srgbClr>
                  </a:outerShdw>
                </a:effectLst>
              </a:rPr>
              <a:t>，</a:t>
            </a:r>
            <a:r>
              <a:rPr lang="en-US" altLang="zh-CN" sz="2800" dirty="0">
                <a:ln w="0"/>
                <a:solidFill>
                  <a:schemeClr val="accent1"/>
                </a:solidFill>
                <a:effectLst>
                  <a:outerShdw blurRad="38100" dist="25400" dir="5400000" algn="ctr" rotWithShape="0">
                    <a:srgbClr val="6E747A">
                      <a:alpha val="43000"/>
                    </a:srgbClr>
                  </a:outerShdw>
                </a:effectLst>
              </a:rPr>
              <a:t>FL</a:t>
            </a:r>
            <a:r>
              <a:rPr lang="zh-CN" altLang="en-US" sz="2800" dirty="0">
                <a:ln w="0"/>
                <a:solidFill>
                  <a:schemeClr val="accent1"/>
                </a:solidFill>
                <a:effectLst>
                  <a:outerShdw blurRad="38100" dist="25400" dir="5400000" algn="ctr" rotWithShape="0">
                    <a:srgbClr val="6E747A">
                      <a:alpha val="43000"/>
                    </a:srgbClr>
                  </a:outerShdw>
                </a:effectLst>
              </a:rPr>
              <a:t>）</a:t>
            </a:r>
          </a:p>
        </p:txBody>
      </p:sp>
      <p:sp>
        <p:nvSpPr>
          <p:cNvPr id="30" name="矩形 29">
            <a:extLst>
              <a:ext uri="{FF2B5EF4-FFF2-40B4-BE49-F238E27FC236}">
                <a16:creationId xmlns:a16="http://schemas.microsoft.com/office/drawing/2014/main" id="{3011DEE4-C376-4B12-8556-3DBAF4C7F752}"/>
              </a:ext>
            </a:extLst>
          </p:cNvPr>
          <p:cNvSpPr/>
          <p:nvPr/>
        </p:nvSpPr>
        <p:spPr>
          <a:xfrm>
            <a:off x="623392" y="1080578"/>
            <a:ext cx="2954655"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联邦学习</a:t>
            </a:r>
          </a:p>
        </p:txBody>
      </p:sp>
      <p:sp>
        <p:nvSpPr>
          <p:cNvPr id="31" name="文本框 30">
            <a:extLst>
              <a:ext uri="{FF2B5EF4-FFF2-40B4-BE49-F238E27FC236}">
                <a16:creationId xmlns:a16="http://schemas.microsoft.com/office/drawing/2014/main" id="{054A462B-74F1-4FDE-B650-296F5DD46739}"/>
              </a:ext>
            </a:extLst>
          </p:cNvPr>
          <p:cNvSpPr txBox="1"/>
          <p:nvPr/>
        </p:nvSpPr>
        <p:spPr>
          <a:xfrm>
            <a:off x="8916893" y="3852969"/>
            <a:ext cx="2902672" cy="957909"/>
          </a:xfrm>
          <a:prstGeom prst="rect">
            <a:avLst/>
          </a:prstGeom>
          <a:noFill/>
          <a:ln>
            <a:noFill/>
          </a:ln>
        </p:spPr>
        <p:txBody>
          <a:bodyPr wrap="none" lIns="180000" tIns="180000" rIns="180000" bIns="180000" rtlCol="0">
            <a:spAutoFit/>
          </a:bodyPr>
          <a:lstStyle/>
          <a:p>
            <a:pPr algn="l">
              <a:lnSpc>
                <a:spcPct val="130000"/>
              </a:lnSpc>
            </a:pPr>
            <a:r>
              <a:rPr lang="zh-CN" altLang="en-US" sz="3200" b="1" spc="100" dirty="0">
                <a:solidFill>
                  <a:srgbClr val="0070C0"/>
                </a:solidFill>
                <a:latin typeface="华文新魏" panose="02010800040101010101" pitchFamily="2" charset="-122"/>
                <a:ea typeface="华文新魏" panose="02010800040101010101" pitchFamily="2" charset="-122"/>
              </a:rPr>
              <a:t>去中心化数据</a:t>
            </a:r>
          </a:p>
        </p:txBody>
      </p:sp>
      <p:sp>
        <p:nvSpPr>
          <p:cNvPr id="2" name="文本框 1">
            <a:extLst>
              <a:ext uri="{FF2B5EF4-FFF2-40B4-BE49-F238E27FC236}">
                <a16:creationId xmlns:a16="http://schemas.microsoft.com/office/drawing/2014/main" id="{FF434BBE-FCEC-4CC0-B7D1-DB7898A42FDE}"/>
              </a:ext>
            </a:extLst>
          </p:cNvPr>
          <p:cNvSpPr txBox="1"/>
          <p:nvPr/>
        </p:nvSpPr>
        <p:spPr>
          <a:xfrm>
            <a:off x="1129864" y="4845673"/>
            <a:ext cx="9932271" cy="461665"/>
          </a:xfrm>
          <a:prstGeom prst="rect">
            <a:avLst/>
          </a:prstGeom>
          <a:noFill/>
        </p:spPr>
        <p:txBody>
          <a:bodyPr wrap="none" rtlCol="0">
            <a:spAutoFit/>
          </a:bodyPr>
          <a:lstStyle/>
          <a:p>
            <a:r>
              <a:rPr lang="en-US" altLang="zh-CN" sz="2400" dirty="0"/>
              <a:t>International Conference on Artificial Intelligence and Statistics (</a:t>
            </a:r>
            <a:r>
              <a:rPr lang="en-US" altLang="zh-CN" sz="2400" dirty="0">
                <a:solidFill>
                  <a:srgbClr val="00B0F0"/>
                </a:solidFill>
              </a:rPr>
              <a:t>AISTATS</a:t>
            </a:r>
            <a:r>
              <a:rPr lang="en-US" altLang="zh-CN" sz="2400" dirty="0"/>
              <a:t>) 2017</a:t>
            </a:r>
            <a:endParaRPr lang="zh-CN" altLang="en-US" sz="2400" dirty="0"/>
          </a:p>
        </p:txBody>
      </p:sp>
      <p:sp>
        <p:nvSpPr>
          <p:cNvPr id="33" name="文本框 32">
            <a:extLst>
              <a:ext uri="{FF2B5EF4-FFF2-40B4-BE49-F238E27FC236}">
                <a16:creationId xmlns:a16="http://schemas.microsoft.com/office/drawing/2014/main" id="{99C615AC-73E5-4EB9-A4FF-00673A78A0A9}"/>
              </a:ext>
            </a:extLst>
          </p:cNvPr>
          <p:cNvSpPr txBox="1"/>
          <p:nvPr/>
        </p:nvSpPr>
        <p:spPr>
          <a:xfrm>
            <a:off x="8040216" y="5411191"/>
            <a:ext cx="34211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CCF</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推荐人工智能方向</a:t>
            </a:r>
            <a:r>
              <a:rPr lang="en-US" altLang="zh-CN" dirty="0">
                <a:solidFill>
                  <a:srgbClr val="000000"/>
                </a:solidFill>
                <a:latin typeface="Arial"/>
                <a:ea typeface="微软雅黑"/>
              </a:rPr>
              <a:t>C</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类会议</a:t>
            </a:r>
          </a:p>
        </p:txBody>
      </p:sp>
      <p:sp>
        <p:nvSpPr>
          <p:cNvPr id="3" name="文本框 2">
            <a:extLst>
              <a:ext uri="{FF2B5EF4-FFF2-40B4-BE49-F238E27FC236}">
                <a16:creationId xmlns:a16="http://schemas.microsoft.com/office/drawing/2014/main" id="{FEE95FAE-B325-452B-98A3-1B20DAAB57AE}"/>
              </a:ext>
            </a:extLst>
          </p:cNvPr>
          <p:cNvSpPr txBox="1"/>
          <p:nvPr/>
        </p:nvSpPr>
        <p:spPr>
          <a:xfrm>
            <a:off x="7896200" y="1322121"/>
            <a:ext cx="3237681" cy="646331"/>
          </a:xfrm>
          <a:prstGeom prst="rect">
            <a:avLst/>
          </a:prstGeom>
          <a:noFill/>
        </p:spPr>
        <p:txBody>
          <a:bodyPr wrap="none" rtlCol="0">
            <a:spAutoFit/>
          </a:bodyPr>
          <a:lstStyle/>
          <a:p>
            <a:r>
              <a:rPr lang="en-US" altLang="zh-CN" sz="3600" b="1" dirty="0">
                <a:solidFill>
                  <a:srgbClr val="FF0000"/>
                </a:solidFill>
                <a:latin typeface="Times New Roman" panose="02020603050405020304" pitchFamily="18" charset="0"/>
                <a:cs typeface="Times New Roman" panose="02020603050405020304" pitchFamily="18" charset="0"/>
              </a:rPr>
              <a:t>Naive</a:t>
            </a:r>
            <a:r>
              <a:rPr lang="en-US" altLang="zh-CN" sz="36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or</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FF0000"/>
                </a:solidFill>
                <a:latin typeface="Times New Roman" panose="02020603050405020304" pitchFamily="18" charset="0"/>
                <a:cs typeface="Times New Roman" panose="02020603050405020304" pitchFamily="18" charset="0"/>
              </a:rPr>
              <a:t>Vanilla</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9694945"/>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p:bldP spid="28" grpId="0"/>
      <p:bldP spid="29" grpId="0"/>
      <p:bldP spid="30" grpId="0"/>
      <p:bldP spid="31" grpId="0"/>
      <p:bldP spid="2" grpId="0"/>
      <p:bldP spid="33"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a:spLocks/>
          </p:cNvSpPr>
          <p:nvPr/>
        </p:nvSpPr>
        <p:spPr>
          <a:xfrm>
            <a:off x="0" y="-9331"/>
            <a:ext cx="12192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itchFamily="34" charset="-122"/>
              <a:ea typeface="微软雅黑" pitchFamily="34" charset="-122"/>
            </a:endParaRPr>
          </a:p>
        </p:txBody>
      </p:sp>
      <p:cxnSp>
        <p:nvCxnSpPr>
          <p:cNvPr id="39951" name="直接连接符 19"/>
          <p:cNvCxnSpPr>
            <a:cxnSpLocks/>
          </p:cNvCxnSpPr>
          <p:nvPr/>
        </p:nvCxnSpPr>
        <p:spPr bwMode="auto">
          <a:xfrm flipH="1">
            <a:off x="280369" y="1588"/>
            <a:ext cx="1587" cy="841375"/>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2" name="直接连接符 20"/>
          <p:cNvCxnSpPr>
            <a:cxnSpLocks/>
          </p:cNvCxnSpPr>
          <p:nvPr/>
        </p:nvCxnSpPr>
        <p:spPr bwMode="auto">
          <a:xfrm flipH="1">
            <a:off x="342280" y="0"/>
            <a:ext cx="1588" cy="554038"/>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cxnSp>
        <p:nvCxnSpPr>
          <p:cNvPr id="39953" name="直接连接符 30"/>
          <p:cNvCxnSpPr>
            <a:cxnSpLocks/>
          </p:cNvCxnSpPr>
          <p:nvPr/>
        </p:nvCxnSpPr>
        <p:spPr bwMode="auto">
          <a:xfrm>
            <a:off x="407368" y="0"/>
            <a:ext cx="0" cy="298451"/>
          </a:xfrm>
          <a:prstGeom prst="line">
            <a:avLst/>
          </a:prstGeom>
          <a:noFill/>
          <a:ln w="28575" algn="ctr">
            <a:solidFill>
              <a:schemeClr val="bg1"/>
            </a:solidFill>
            <a:round/>
            <a:headEnd/>
            <a:tailEnd/>
          </a:ln>
          <a:effectLst/>
          <a:extLst>
            <a:ext uri="{909E8E84-426E-40DD-AFC4-6F175D3DCCD1}">
              <a14:hiddenFill xmlns:a14="http://schemas.microsoft.com/office/drawing/2010/main">
                <a:noFill/>
              </a14:hiddenFill>
            </a:ext>
          </a:extLst>
        </p:spPr>
      </p:cxnSp>
      <p:sp>
        <p:nvSpPr>
          <p:cNvPr id="58" name="TextBox 19">
            <a:extLst>
              <a:ext uri="{FF2B5EF4-FFF2-40B4-BE49-F238E27FC236}">
                <a16:creationId xmlns:a16="http://schemas.microsoft.com/office/drawing/2014/main" id="{468806B3-4B98-4D7F-A9C2-4268C724383A}"/>
              </a:ext>
            </a:extLst>
          </p:cNvPr>
          <p:cNvSpPr txBox="1">
            <a:spLocks noChangeArrowheads="1"/>
          </p:cNvSpPr>
          <p:nvPr/>
        </p:nvSpPr>
        <p:spPr bwMode="auto">
          <a:xfrm>
            <a:off x="623392" y="145276"/>
            <a:ext cx="19502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itchFamily="34" charset="0"/>
              </a:rPr>
              <a:t>概述</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9</a:t>
            </a:fld>
            <a:endParaRPr lang="zh-CN" altLang="en-US" dirty="0"/>
          </a:p>
        </p:txBody>
      </p:sp>
      <p:sp>
        <p:nvSpPr>
          <p:cNvPr id="8" name="矩形 7">
            <a:extLst>
              <a:ext uri="{FF2B5EF4-FFF2-40B4-BE49-F238E27FC236}">
                <a16:creationId xmlns:a16="http://schemas.microsoft.com/office/drawing/2014/main" id="{9F4D9F9A-978D-4EF1-A123-00CE57E09792}"/>
              </a:ext>
            </a:extLst>
          </p:cNvPr>
          <p:cNvSpPr/>
          <p:nvPr/>
        </p:nvSpPr>
        <p:spPr>
          <a:xfrm>
            <a:off x="737785" y="1378376"/>
            <a:ext cx="2952731" cy="4572362"/>
          </a:xfrm>
          <a:prstGeom prst="rect">
            <a:avLst/>
          </a:prstGeom>
          <a:solidFill>
            <a:schemeClr val="accent1">
              <a:alpha val="10000"/>
            </a:schemeClr>
          </a:solidFill>
          <a:ln w="15875">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nvGrpSpPr>
          <p:cNvPr id="9" name="组合 8">
            <a:extLst>
              <a:ext uri="{FF2B5EF4-FFF2-40B4-BE49-F238E27FC236}">
                <a16:creationId xmlns:a16="http://schemas.microsoft.com/office/drawing/2014/main" id="{1E736D0D-D083-4810-BB78-CA0D98408D9C}"/>
              </a:ext>
            </a:extLst>
          </p:cNvPr>
          <p:cNvGrpSpPr/>
          <p:nvPr/>
        </p:nvGrpSpPr>
        <p:grpSpPr>
          <a:xfrm>
            <a:off x="10271727" y="5559431"/>
            <a:ext cx="937250" cy="175081"/>
            <a:chOff x="10802319" y="5357813"/>
            <a:chExt cx="937250" cy="175081"/>
          </a:xfrm>
        </p:grpSpPr>
        <p:cxnSp>
          <p:nvCxnSpPr>
            <p:cNvPr id="10" name="直接连接符 9">
              <a:extLst>
                <a:ext uri="{FF2B5EF4-FFF2-40B4-BE49-F238E27FC236}">
                  <a16:creationId xmlns:a16="http://schemas.microsoft.com/office/drawing/2014/main" id="{35BC1FDD-5177-4524-B0B6-3438306780FC}"/>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AE7D7AC-8947-482E-9D92-EA5F1CDC1815}"/>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ECFB1C4-CADF-43D4-B91A-F4E68032133E}"/>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CECEF30-4BAA-421C-9101-B95081B2F401}"/>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2181D86-D75D-4751-AE3E-EBAFC182B396}"/>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8D039EE-7A11-4CC5-8C52-430C1AE272C8}"/>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EC66A2B-4639-4B9F-9E8A-4E5D9F2676BD}"/>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B98FE3F-1B03-4611-BC51-1BC701D585BD}"/>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73A4CF-FEC2-46A3-A26B-FAD2D23545BA}"/>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B06974D-68C3-4AC7-AFC3-6939550A9C6E}"/>
                </a:ext>
              </a:extLst>
            </p:cNvPr>
            <p:cNvCxnSpPr>
              <a:cxnSpLocks/>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1" name="任意多边形: 形状 20">
            <a:extLst>
              <a:ext uri="{FF2B5EF4-FFF2-40B4-BE49-F238E27FC236}">
                <a16:creationId xmlns:a16="http://schemas.microsoft.com/office/drawing/2014/main" id="{5CA2D620-16B4-4990-8B0B-2E1B218F0933}"/>
              </a:ext>
            </a:extLst>
          </p:cNvPr>
          <p:cNvSpPr/>
          <p:nvPr/>
        </p:nvSpPr>
        <p:spPr>
          <a:xfrm>
            <a:off x="3843995" y="1378376"/>
            <a:ext cx="7610220" cy="4572362"/>
          </a:xfrm>
          <a:custGeom>
            <a:avLst/>
            <a:gdLst>
              <a:gd name="connsiteX0" fmla="*/ 364112 w 7747380"/>
              <a:gd name="connsiteY0" fmla="*/ 0 h 4572362"/>
              <a:gd name="connsiteX1" fmla="*/ 7747380 w 7747380"/>
              <a:gd name="connsiteY1" fmla="*/ 0 h 4572362"/>
              <a:gd name="connsiteX2" fmla="*/ 7747380 w 7747380"/>
              <a:gd name="connsiteY2" fmla="*/ 4572362 h 4572362"/>
              <a:gd name="connsiteX3" fmla="*/ 364112 w 7747380"/>
              <a:gd name="connsiteY3" fmla="*/ 4572362 h 4572362"/>
              <a:gd name="connsiteX4" fmla="*/ 364112 w 7747380"/>
              <a:gd name="connsiteY4" fmla="*/ 785148 h 4572362"/>
              <a:gd name="connsiteX5" fmla="*/ 0 w 7747380"/>
              <a:gd name="connsiteY5" fmla="*/ 785148 h 4572362"/>
              <a:gd name="connsiteX6" fmla="*/ 364112 w 7747380"/>
              <a:gd name="connsiteY6" fmla="*/ 502467 h 4572362"/>
              <a:gd name="connsiteX0" fmla="*/ 226952 w 7610220"/>
              <a:gd name="connsiteY0" fmla="*/ 0 h 4572362"/>
              <a:gd name="connsiteX1" fmla="*/ 7610220 w 7610220"/>
              <a:gd name="connsiteY1" fmla="*/ 0 h 4572362"/>
              <a:gd name="connsiteX2" fmla="*/ 7610220 w 7610220"/>
              <a:gd name="connsiteY2" fmla="*/ 4572362 h 4572362"/>
              <a:gd name="connsiteX3" fmla="*/ 226952 w 7610220"/>
              <a:gd name="connsiteY3" fmla="*/ 4572362 h 4572362"/>
              <a:gd name="connsiteX4" fmla="*/ 226952 w 7610220"/>
              <a:gd name="connsiteY4" fmla="*/ 785148 h 4572362"/>
              <a:gd name="connsiteX5" fmla="*/ 0 w 7610220"/>
              <a:gd name="connsiteY5" fmla="*/ 790228 h 4572362"/>
              <a:gd name="connsiteX6" fmla="*/ 226952 w 7610220"/>
              <a:gd name="connsiteY6" fmla="*/ 502467 h 4572362"/>
              <a:gd name="connsiteX7" fmla="*/ 226952 w 7610220"/>
              <a:gd name="connsiteY7" fmla="*/ 0 h 45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0220" h="4572362">
                <a:moveTo>
                  <a:pt x="226952" y="0"/>
                </a:moveTo>
                <a:lnTo>
                  <a:pt x="7610220" y="0"/>
                </a:lnTo>
                <a:lnTo>
                  <a:pt x="7610220" y="4572362"/>
                </a:lnTo>
                <a:lnTo>
                  <a:pt x="226952" y="4572362"/>
                </a:lnTo>
                <a:lnTo>
                  <a:pt x="226952" y="785148"/>
                </a:lnTo>
                <a:lnTo>
                  <a:pt x="0" y="790228"/>
                </a:lnTo>
                <a:lnTo>
                  <a:pt x="226952" y="502467"/>
                </a:lnTo>
                <a:lnTo>
                  <a:pt x="226952" y="0"/>
                </a:lnTo>
                <a:close/>
              </a:path>
            </a:pathLst>
          </a:cu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sp>
        <p:nvSpPr>
          <p:cNvPr id="22" name="矩形: 圆角 21">
            <a:extLst>
              <a:ext uri="{FF2B5EF4-FFF2-40B4-BE49-F238E27FC236}">
                <a16:creationId xmlns:a16="http://schemas.microsoft.com/office/drawing/2014/main" id="{87B9E529-4E03-4F33-9CFD-B7D7F505BFAA}"/>
              </a:ext>
            </a:extLst>
          </p:cNvPr>
          <p:cNvSpPr/>
          <p:nvPr/>
        </p:nvSpPr>
        <p:spPr>
          <a:xfrm>
            <a:off x="4363459" y="1428759"/>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B050"/>
                </a:solidFill>
                <a:latin typeface="方正大标宋简体"/>
                <a:ea typeface="方正大标宋简体"/>
              </a:rPr>
              <a:t>定义</a:t>
            </a:r>
            <a:r>
              <a:rPr kumimoji="0" lang="zh-CN" altLang="en-US" sz="2400" b="0" i="0" u="none" strike="noStrike" kern="1200" cap="none" spc="0" normalizeH="0" baseline="0" noProof="0" dirty="0">
                <a:ln>
                  <a:noFill/>
                </a:ln>
                <a:solidFill>
                  <a:srgbClr val="0079BA"/>
                </a:solidFill>
                <a:effectLst/>
                <a:uLnTx/>
                <a:uFillTx/>
                <a:latin typeface="方正大标宋简体"/>
                <a:ea typeface="方正大标宋简体"/>
                <a:cs typeface="+mn-cs"/>
              </a:rPr>
              <a:t> </a:t>
            </a:r>
            <a:r>
              <a:rPr kumimoji="0" lang="zh-CN" altLang="en-US" sz="2400" b="0" i="0" u="none" strike="noStrike" kern="1200" cap="none" spc="100" normalizeH="0" baseline="0" noProof="0" dirty="0">
                <a:ln>
                  <a:noFill/>
                </a:ln>
                <a:blipFill>
                  <a:blip r:embed="rId3"/>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0" i="0" u="none" strike="noStrike" kern="1200" cap="none" spc="0" normalizeH="0" baseline="0" noProof="0" dirty="0">
                <a:ln>
                  <a:noFill/>
                </a:ln>
                <a:solidFill>
                  <a:srgbClr val="0079BA"/>
                </a:solidFill>
                <a:effectLst/>
                <a:uLnTx/>
                <a:uFillTx/>
                <a:latin typeface="方正大标宋简体"/>
                <a:ea typeface="方正大标宋简体"/>
                <a:cs typeface="+mn-cs"/>
              </a:rPr>
              <a:t>  </a:t>
            </a:r>
          </a:p>
        </p:txBody>
      </p:sp>
      <p:grpSp>
        <p:nvGrpSpPr>
          <p:cNvPr id="23" name="组合 22">
            <a:extLst>
              <a:ext uri="{FF2B5EF4-FFF2-40B4-BE49-F238E27FC236}">
                <a16:creationId xmlns:a16="http://schemas.microsoft.com/office/drawing/2014/main" id="{6A61B242-FEDF-415E-8770-C85AD8B290DF}"/>
              </a:ext>
            </a:extLst>
          </p:cNvPr>
          <p:cNvGrpSpPr/>
          <p:nvPr/>
        </p:nvGrpSpPr>
        <p:grpSpPr>
          <a:xfrm>
            <a:off x="1108122" y="4306472"/>
            <a:ext cx="2179764" cy="923319"/>
            <a:chOff x="1124268" y="4560058"/>
            <a:chExt cx="2179764" cy="923319"/>
          </a:xfrm>
        </p:grpSpPr>
        <p:sp>
          <p:nvSpPr>
            <p:cNvPr id="24" name="矩形: 圆角 23">
              <a:extLst>
                <a:ext uri="{FF2B5EF4-FFF2-40B4-BE49-F238E27FC236}">
                  <a16:creationId xmlns:a16="http://schemas.microsoft.com/office/drawing/2014/main" id="{D9C062C4-911D-4D16-B839-38D3C7899260}"/>
                </a:ext>
              </a:extLst>
            </p:cNvPr>
            <p:cNvSpPr/>
            <p:nvPr/>
          </p:nvSpPr>
          <p:spPr>
            <a:xfrm>
              <a:off x="1280965" y="4749840"/>
              <a:ext cx="1866370"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9BA"/>
                  </a:solidFill>
                  <a:effectLst/>
                  <a:uLnTx/>
                  <a:uFillTx/>
                  <a:latin typeface="方正大标宋简体"/>
                  <a:ea typeface="方正大标宋简体"/>
                  <a:cs typeface="+mn-cs"/>
                </a:rPr>
                <a:t>联邦学习</a:t>
              </a:r>
            </a:p>
          </p:txBody>
        </p:sp>
        <p:grpSp>
          <p:nvGrpSpPr>
            <p:cNvPr id="25" name="组合 24">
              <a:extLst>
                <a:ext uri="{FF2B5EF4-FFF2-40B4-BE49-F238E27FC236}">
                  <a16:creationId xmlns:a16="http://schemas.microsoft.com/office/drawing/2014/main" id="{1AAF7337-49BF-4A00-A12D-C695EE970920}"/>
                </a:ext>
              </a:extLst>
            </p:cNvPr>
            <p:cNvGrpSpPr/>
            <p:nvPr/>
          </p:nvGrpSpPr>
          <p:grpSpPr>
            <a:xfrm>
              <a:off x="1124268" y="4560058"/>
              <a:ext cx="2179764" cy="923319"/>
              <a:chOff x="1385475" y="4751040"/>
              <a:chExt cx="1657350" cy="923319"/>
            </a:xfrm>
          </p:grpSpPr>
          <p:grpSp>
            <p:nvGrpSpPr>
              <p:cNvPr id="27" name="组合 26">
                <a:extLst>
                  <a:ext uri="{FF2B5EF4-FFF2-40B4-BE49-F238E27FC236}">
                    <a16:creationId xmlns:a16="http://schemas.microsoft.com/office/drawing/2014/main" id="{281C3AF4-6DBC-49F4-AE37-40506B2B4032}"/>
                  </a:ext>
                </a:extLst>
              </p:cNvPr>
              <p:cNvGrpSpPr/>
              <p:nvPr/>
            </p:nvGrpSpPr>
            <p:grpSpPr>
              <a:xfrm>
                <a:off x="1385475" y="4751040"/>
                <a:ext cx="1657350" cy="78394"/>
                <a:chOff x="1721420" y="2967038"/>
                <a:chExt cx="1657350" cy="78394"/>
              </a:xfrm>
            </p:grpSpPr>
            <p:cxnSp>
              <p:nvCxnSpPr>
                <p:cNvPr id="31" name="直接连接符 30">
                  <a:extLst>
                    <a:ext uri="{FF2B5EF4-FFF2-40B4-BE49-F238E27FC236}">
                      <a16:creationId xmlns:a16="http://schemas.microsoft.com/office/drawing/2014/main" id="{EC78EA10-B374-4160-AD80-E5C479BB603A}"/>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2" name="等腰三角形 31">
                  <a:extLst>
                    <a:ext uri="{FF2B5EF4-FFF2-40B4-BE49-F238E27FC236}">
                      <a16:creationId xmlns:a16="http://schemas.microsoft.com/office/drawing/2014/main" id="{3AFB35CF-C671-4E05-B771-645D46B9D25C}"/>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grpSp>
            <p:nvGrpSpPr>
              <p:cNvPr id="28" name="组合 27">
                <a:extLst>
                  <a:ext uri="{FF2B5EF4-FFF2-40B4-BE49-F238E27FC236}">
                    <a16:creationId xmlns:a16="http://schemas.microsoft.com/office/drawing/2014/main" id="{67C6C1FD-60FC-4FA9-BF3B-6D1091852179}"/>
                  </a:ext>
                </a:extLst>
              </p:cNvPr>
              <p:cNvGrpSpPr/>
              <p:nvPr/>
            </p:nvGrpSpPr>
            <p:grpSpPr>
              <a:xfrm flipV="1">
                <a:off x="1385475" y="5595965"/>
                <a:ext cx="1657350" cy="78394"/>
                <a:chOff x="1721420" y="2967038"/>
                <a:chExt cx="1657350" cy="78394"/>
              </a:xfrm>
            </p:grpSpPr>
            <p:cxnSp>
              <p:nvCxnSpPr>
                <p:cNvPr id="29" name="直接连接符 28">
                  <a:extLst>
                    <a:ext uri="{FF2B5EF4-FFF2-40B4-BE49-F238E27FC236}">
                      <a16:creationId xmlns:a16="http://schemas.microsoft.com/office/drawing/2014/main" id="{10CA79F4-F729-4BD4-A62F-C419C4102D55}"/>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等腰三角形 29">
                  <a:extLst>
                    <a:ext uri="{FF2B5EF4-FFF2-40B4-BE49-F238E27FC236}">
                      <a16:creationId xmlns:a16="http://schemas.microsoft.com/office/drawing/2014/main" id="{551FA1CF-ECB5-4E89-9E4D-9AA0A5CE46EC}"/>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grpSp>
        <p:sp>
          <p:nvSpPr>
            <p:cNvPr id="26" name="矩形 25">
              <a:extLst>
                <a:ext uri="{FF2B5EF4-FFF2-40B4-BE49-F238E27FC236}">
                  <a16:creationId xmlns:a16="http://schemas.microsoft.com/office/drawing/2014/main" id="{C088C7BA-B648-4B5C-8AE6-C17247D6A3EA}"/>
                </a:ext>
              </a:extLst>
            </p:cNvPr>
            <p:cNvSpPr/>
            <p:nvPr/>
          </p:nvSpPr>
          <p:spPr>
            <a:xfrm>
              <a:off x="1211575" y="5167181"/>
              <a:ext cx="178125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4546A">
                      <a:lumMod val="60000"/>
                      <a:lumOff val="40000"/>
                    </a:srgbClr>
                  </a:solidFill>
                  <a:effectLst/>
                  <a:uLnTx/>
                  <a:uFillTx/>
                  <a:latin typeface="arial" panose="020B0604020202020204" pitchFamily="34" charset="0"/>
                  <a:ea typeface="微软雅黑 Light"/>
                  <a:cs typeface="+mn-cs"/>
                </a:rPr>
                <a:t>      Federated Learning</a:t>
              </a:r>
              <a:endParaRPr kumimoji="0" lang="zh-CN" altLang="en-US" sz="1200" b="0" i="0" u="none" strike="noStrike" kern="1200" cap="none" spc="0" normalizeH="0" baseline="0" noProof="0" dirty="0">
                <a:ln>
                  <a:noFill/>
                </a:ln>
                <a:solidFill>
                  <a:srgbClr val="44546A">
                    <a:lumMod val="60000"/>
                    <a:lumOff val="40000"/>
                  </a:srgbClr>
                </a:solidFill>
                <a:effectLst/>
                <a:uLnTx/>
                <a:uFillTx/>
                <a:latin typeface="Arial"/>
                <a:ea typeface="微软雅黑 Light"/>
                <a:cs typeface="+mn-cs"/>
              </a:endParaRPr>
            </a:p>
          </p:txBody>
        </p:sp>
      </p:grpSp>
      <p:sp>
        <p:nvSpPr>
          <p:cNvPr id="33" name="椭圆 32">
            <a:extLst>
              <a:ext uri="{FF2B5EF4-FFF2-40B4-BE49-F238E27FC236}">
                <a16:creationId xmlns:a16="http://schemas.microsoft.com/office/drawing/2014/main" id="{42DBF6D9-6513-4724-8B8D-2FB0955E2933}"/>
              </a:ext>
            </a:extLst>
          </p:cNvPr>
          <p:cNvSpPr/>
          <p:nvPr/>
        </p:nvSpPr>
        <p:spPr>
          <a:xfrm>
            <a:off x="1374152" y="2048280"/>
            <a:ext cx="1690703" cy="1128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tx1"/>
                </a:solidFill>
                <a:latin typeface="Comic Sans MS" panose="030F0702030302020204" pitchFamily="66" charset="0"/>
              </a:rPr>
              <a:t>FL</a:t>
            </a:r>
            <a:endParaRPr lang="zh-CN" altLang="en-US" sz="5400" dirty="0">
              <a:solidFill>
                <a:schemeClr val="tx1"/>
              </a:solidFill>
              <a:latin typeface="Comic Sans MS" panose="030F0702030302020204" pitchFamily="66" charset="0"/>
            </a:endParaRPr>
          </a:p>
        </p:txBody>
      </p:sp>
      <p:sp>
        <p:nvSpPr>
          <p:cNvPr id="34" name="文本框 33">
            <a:extLst>
              <a:ext uri="{FF2B5EF4-FFF2-40B4-BE49-F238E27FC236}">
                <a16:creationId xmlns:a16="http://schemas.microsoft.com/office/drawing/2014/main" id="{B562F6D1-BA0C-4888-BA97-9717BEE0504E}"/>
              </a:ext>
            </a:extLst>
          </p:cNvPr>
          <p:cNvSpPr txBox="1"/>
          <p:nvPr/>
        </p:nvSpPr>
        <p:spPr>
          <a:xfrm>
            <a:off x="4289928" y="1777614"/>
            <a:ext cx="7094351" cy="2064943"/>
          </a:xfrm>
          <a:prstGeom prst="rect">
            <a:avLst/>
          </a:prstGeom>
          <a:noFill/>
          <a:ln>
            <a:noFill/>
          </a:ln>
        </p:spPr>
        <p:txBody>
          <a:bodyPr wrap="square" lIns="180000" tIns="180000" rIns="180000" bIns="180000" rtlCol="0">
            <a:spAutoFit/>
          </a:bodyPr>
          <a:lstStyle/>
          <a:p>
            <a:pPr marL="342900" indent="-342900">
              <a:lnSpc>
                <a:spcPct val="125000"/>
              </a:lnSpc>
              <a:buFont typeface="+mj-lt"/>
              <a:buAutoNum type="alphaUcPeriod"/>
            </a:pPr>
            <a:r>
              <a:rPr lang="en-US" altLang="zh-CN" dirty="0"/>
              <a:t>FL</a:t>
            </a:r>
            <a:r>
              <a:rPr lang="zh-CN" altLang="zh-CN" dirty="0"/>
              <a:t>是去解决一类</a:t>
            </a:r>
            <a:r>
              <a:rPr lang="zh-CN" altLang="zh-CN" dirty="0">
                <a:solidFill>
                  <a:srgbClr val="0070C0"/>
                </a:solidFill>
              </a:rPr>
              <a:t>机器学习问题</a:t>
            </a:r>
            <a:r>
              <a:rPr lang="zh-CN" altLang="zh-CN" dirty="0"/>
              <a:t>（不局限于神经网络，还包括</a:t>
            </a:r>
            <a:r>
              <a:rPr lang="zh-CN" altLang="en-US" dirty="0"/>
              <a:t>各类树模型、</a:t>
            </a:r>
            <a:r>
              <a:rPr lang="en-US" altLang="zh-CN" dirty="0"/>
              <a:t>Boosting</a:t>
            </a:r>
            <a:r>
              <a:rPr lang="zh-CN" altLang="zh-CN" dirty="0"/>
              <a:t>等重要机器学习算法）</a:t>
            </a:r>
            <a:r>
              <a:rPr lang="zh-CN" altLang="en-US" dirty="0"/>
              <a:t>；</a:t>
            </a:r>
            <a:endParaRPr lang="en-US" altLang="zh-CN" dirty="0"/>
          </a:p>
          <a:p>
            <a:pPr marL="342900" indent="-342900">
              <a:lnSpc>
                <a:spcPct val="125000"/>
              </a:lnSpc>
              <a:buFont typeface="+mj-lt"/>
              <a:buAutoNum type="alphaUcPeriod"/>
            </a:pPr>
            <a:r>
              <a:rPr lang="zh-CN" altLang="zh-CN" dirty="0"/>
              <a:t>需要</a:t>
            </a:r>
            <a:r>
              <a:rPr lang="zh-CN" altLang="zh-CN" dirty="0">
                <a:solidFill>
                  <a:srgbClr val="0070C0"/>
                </a:solidFill>
              </a:rPr>
              <a:t>一个中心服务器</a:t>
            </a:r>
            <a:r>
              <a:rPr lang="zh-CN" altLang="zh-CN" dirty="0"/>
              <a:t>和</a:t>
            </a:r>
            <a:r>
              <a:rPr lang="zh-CN" altLang="zh-CN" dirty="0">
                <a:solidFill>
                  <a:srgbClr val="0070C0"/>
                </a:solidFill>
              </a:rPr>
              <a:t>很多个客户端</a:t>
            </a:r>
            <a:r>
              <a:rPr lang="zh-CN" altLang="zh-CN" dirty="0"/>
              <a:t>协同工作</a:t>
            </a:r>
            <a:r>
              <a:rPr lang="zh-CN" altLang="en-US" dirty="0"/>
              <a:t>；</a:t>
            </a:r>
            <a:endParaRPr lang="en-US" altLang="zh-CN" dirty="0"/>
          </a:p>
          <a:p>
            <a:pPr marL="342900" indent="-342900">
              <a:lnSpc>
                <a:spcPct val="125000"/>
              </a:lnSpc>
              <a:buFont typeface="+mj-lt"/>
              <a:buAutoNum type="alphaUcPeriod"/>
            </a:pPr>
            <a:r>
              <a:rPr lang="zh-CN" altLang="zh-CN" dirty="0"/>
              <a:t>整个学习过程中，客户端的</a:t>
            </a:r>
            <a:r>
              <a:rPr lang="zh-CN" altLang="zh-CN" b="1" dirty="0">
                <a:solidFill>
                  <a:srgbClr val="FF0000"/>
                </a:solidFill>
              </a:rPr>
              <a:t>数据不离开设备</a:t>
            </a:r>
            <a:r>
              <a:rPr lang="zh-CN" altLang="zh-CN" dirty="0"/>
              <a:t>，只向服务器发送</a:t>
            </a:r>
            <a:r>
              <a:rPr lang="zh-CN" altLang="zh-CN" dirty="0">
                <a:solidFill>
                  <a:srgbClr val="0070C0"/>
                </a:solidFill>
              </a:rPr>
              <a:t>用于更新模型的信息</a:t>
            </a:r>
            <a:r>
              <a:rPr lang="zh-CN" altLang="en-US" dirty="0"/>
              <a:t>。</a:t>
            </a:r>
            <a:endParaRPr lang="zh-CN" altLang="en-US" sz="1600" spc="100" dirty="0">
              <a:latin typeface="+mn-ea"/>
            </a:endParaRPr>
          </a:p>
        </p:txBody>
      </p:sp>
      <p:cxnSp>
        <p:nvCxnSpPr>
          <p:cNvPr id="35" name="直接连接符 34">
            <a:extLst>
              <a:ext uri="{FF2B5EF4-FFF2-40B4-BE49-F238E27FC236}">
                <a16:creationId xmlns:a16="http://schemas.microsoft.com/office/drawing/2014/main" id="{E965F46A-7085-4030-B8CC-0F4F4F1931A6}"/>
              </a:ext>
            </a:extLst>
          </p:cNvPr>
          <p:cNvCxnSpPr>
            <a:cxnSpLocks/>
          </p:cNvCxnSpPr>
          <p:nvPr/>
        </p:nvCxnSpPr>
        <p:spPr>
          <a:xfrm>
            <a:off x="4438618" y="3807408"/>
            <a:ext cx="654581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924C36AC-FF14-4665-92A5-82DF7D2F3EF0}"/>
              </a:ext>
            </a:extLst>
          </p:cNvPr>
          <p:cNvSpPr/>
          <p:nvPr/>
        </p:nvSpPr>
        <p:spPr>
          <a:xfrm>
            <a:off x="4363459" y="3861048"/>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B050"/>
                </a:solidFill>
                <a:latin typeface="方正大标宋简体"/>
                <a:ea typeface="方正大标宋简体"/>
              </a:rPr>
              <a:t>名称的由来</a:t>
            </a:r>
            <a:r>
              <a:rPr kumimoji="0" lang="zh-CN" altLang="en-US" sz="2400" b="0" i="0" u="none" strike="noStrike" kern="1200" cap="none" spc="0" normalizeH="0" baseline="0" noProof="0" dirty="0">
                <a:ln>
                  <a:noFill/>
                </a:ln>
                <a:solidFill>
                  <a:srgbClr val="00B050"/>
                </a:solidFill>
                <a:effectLst/>
                <a:uLnTx/>
                <a:uFillTx/>
                <a:latin typeface="方正大标宋简体"/>
                <a:ea typeface="方正大标宋简体"/>
                <a:cs typeface="+mn-cs"/>
              </a:rPr>
              <a:t> </a:t>
            </a:r>
            <a:r>
              <a:rPr kumimoji="0" lang="zh-CN" altLang="en-US" sz="2400" b="0" i="0" u="none" strike="noStrike" kern="1200" cap="none" spc="100" normalizeH="0" baseline="0" noProof="0" dirty="0">
                <a:ln>
                  <a:noFill/>
                </a:ln>
                <a:blipFill>
                  <a:blip r:embed="rId3"/>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0" i="0" u="none" strike="noStrike" kern="1200" cap="none" spc="0" normalizeH="0" baseline="0" noProof="0" dirty="0">
                <a:ln>
                  <a:noFill/>
                </a:ln>
                <a:solidFill>
                  <a:srgbClr val="0079BA"/>
                </a:solidFill>
                <a:effectLst/>
                <a:uLnTx/>
                <a:uFillTx/>
                <a:latin typeface="方正大标宋简体"/>
                <a:ea typeface="方正大标宋简体"/>
                <a:cs typeface="+mn-cs"/>
              </a:rPr>
              <a:t>  </a:t>
            </a:r>
          </a:p>
        </p:txBody>
      </p:sp>
      <p:sp>
        <p:nvSpPr>
          <p:cNvPr id="37" name="文本框 36">
            <a:extLst>
              <a:ext uri="{FF2B5EF4-FFF2-40B4-BE49-F238E27FC236}">
                <a16:creationId xmlns:a16="http://schemas.microsoft.com/office/drawing/2014/main" id="{B9E650DF-ECAB-480B-82D3-7C78DBB52144}"/>
              </a:ext>
            </a:extLst>
          </p:cNvPr>
          <p:cNvSpPr txBox="1"/>
          <p:nvPr/>
        </p:nvSpPr>
        <p:spPr>
          <a:xfrm>
            <a:off x="4289928" y="4217791"/>
            <a:ext cx="7063872" cy="1415470"/>
          </a:xfrm>
          <a:prstGeom prst="rect">
            <a:avLst/>
          </a:prstGeom>
          <a:noFill/>
          <a:ln>
            <a:noFill/>
          </a:ln>
        </p:spPr>
        <p:txBody>
          <a:bodyPr wrap="square" lIns="180000" tIns="180000" rIns="180000" bIns="180000" rtlCol="0">
            <a:spAutoFit/>
          </a:bodyPr>
          <a:lstStyle/>
          <a:p>
            <a:pPr>
              <a:lnSpc>
                <a:spcPct val="130000"/>
              </a:lnSpc>
            </a:pPr>
            <a:r>
              <a:rPr lang="zh-CN" altLang="zh-CN" dirty="0"/>
              <a:t>这些客户端设备的集合像一个</a:t>
            </a:r>
            <a:r>
              <a:rPr lang="zh-CN" altLang="en-US" dirty="0"/>
              <a:t>“</a:t>
            </a:r>
            <a:r>
              <a:rPr lang="zh-CN" altLang="zh-CN" dirty="0">
                <a:solidFill>
                  <a:srgbClr val="0070C0"/>
                </a:solidFill>
              </a:rPr>
              <a:t>松散的联邦</a:t>
            </a:r>
            <a:r>
              <a:rPr lang="zh-CN" altLang="zh-CN" dirty="0"/>
              <a:t>”（</a:t>
            </a:r>
            <a:r>
              <a:rPr lang="en-US" altLang="zh-CN" dirty="0"/>
              <a:t>a loose federation</a:t>
            </a:r>
            <a:r>
              <a:rPr lang="zh-CN" altLang="zh-CN" dirty="0"/>
              <a:t>），因为并不要求所有参与的设备永远连接</a:t>
            </a:r>
            <a:r>
              <a:rPr lang="zh-CN" altLang="en-US" dirty="0"/>
              <a:t>（终端参与非专注）</a:t>
            </a:r>
            <a:r>
              <a:rPr lang="zh-CN" altLang="zh-CN" dirty="0"/>
              <a:t>，正像“联邦”（表示一个松散的实体集合）一样，由此命名为“联邦学习”。</a:t>
            </a:r>
            <a:endParaRPr lang="zh-CN" altLang="en-US" sz="1600" spc="100" dirty="0">
              <a:latin typeface="+mn-ea"/>
            </a:endParaRPr>
          </a:p>
        </p:txBody>
      </p:sp>
    </p:spTree>
    <p:extLst>
      <p:ext uri="{BB962C8B-B14F-4D97-AF65-F5344CB8AC3E}">
        <p14:creationId xmlns:p14="http://schemas.microsoft.com/office/powerpoint/2010/main" val="3365689142"/>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arn(inVertical)">
                                      <p:cBhvr>
                                        <p:cTn id="15" dur="500"/>
                                        <p:tgtEl>
                                          <p:spTgt spid="3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arn(inVertical)">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4" grpId="0"/>
      <p:bldP spid="36" grpId="0"/>
      <p:bldP spid="37"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自定义 49">
      <a:dk1>
        <a:srgbClr val="000000"/>
      </a:dk1>
      <a:lt1>
        <a:srgbClr val="FFFFFF"/>
      </a:lt1>
      <a:dk2>
        <a:srgbClr val="778495"/>
      </a:dk2>
      <a:lt2>
        <a:srgbClr val="F0F0F0"/>
      </a:lt2>
      <a:accent1>
        <a:srgbClr val="354A5D"/>
      </a:accent1>
      <a:accent2>
        <a:srgbClr val="CE4C4B"/>
      </a:accent2>
      <a:accent3>
        <a:srgbClr val="A7AA9D"/>
      </a:accent3>
      <a:accent4>
        <a:srgbClr val="778495"/>
      </a:accent4>
      <a:accent5>
        <a:srgbClr val="586270"/>
      </a:accent5>
      <a:accent6>
        <a:srgbClr val="56595B"/>
      </a:accent6>
      <a:hlink>
        <a:srgbClr val="0F6FC6"/>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9">
    <a:dk1>
      <a:srgbClr val="000000"/>
    </a:dk1>
    <a:lt1>
      <a:srgbClr val="FFFFFF"/>
    </a:lt1>
    <a:dk2>
      <a:srgbClr val="778495"/>
    </a:dk2>
    <a:lt2>
      <a:srgbClr val="F0F0F0"/>
    </a:lt2>
    <a:accent1>
      <a:srgbClr val="354A5D"/>
    </a:accent1>
    <a:accent2>
      <a:srgbClr val="CE4C4B"/>
    </a:accent2>
    <a:accent3>
      <a:srgbClr val="A7AA9D"/>
    </a:accent3>
    <a:accent4>
      <a:srgbClr val="778495"/>
    </a:accent4>
    <a:accent5>
      <a:srgbClr val="586270"/>
    </a:accent5>
    <a:accent6>
      <a:srgbClr val="56595B"/>
    </a:accent6>
    <a:hlink>
      <a:srgbClr val="0F6FC6"/>
    </a:hlink>
    <a:folHlink>
      <a:srgbClr val="BFBFBF"/>
    </a:folHlink>
  </a:clrScheme>
</a:themeOverride>
</file>

<file path=ppt/theme/themeOverride2.xml><?xml version="1.0" encoding="utf-8"?>
<a:themeOverride xmlns:a="http://schemas.openxmlformats.org/drawingml/2006/main">
  <a:clrScheme name="自定义 49">
    <a:dk1>
      <a:srgbClr val="000000"/>
    </a:dk1>
    <a:lt1>
      <a:srgbClr val="FFFFFF"/>
    </a:lt1>
    <a:dk2>
      <a:srgbClr val="778495"/>
    </a:dk2>
    <a:lt2>
      <a:srgbClr val="F0F0F0"/>
    </a:lt2>
    <a:accent1>
      <a:srgbClr val="354A5D"/>
    </a:accent1>
    <a:accent2>
      <a:srgbClr val="CE4C4B"/>
    </a:accent2>
    <a:accent3>
      <a:srgbClr val="A7AA9D"/>
    </a:accent3>
    <a:accent4>
      <a:srgbClr val="778495"/>
    </a:accent4>
    <a:accent5>
      <a:srgbClr val="586270"/>
    </a:accent5>
    <a:accent6>
      <a:srgbClr val="56595B"/>
    </a:accent6>
    <a:hlink>
      <a:srgbClr val="0F6FC6"/>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10765</TotalTime>
  <Words>1483</Words>
  <Application>Microsoft Office PowerPoint</Application>
  <PresentationFormat>宽屏</PresentationFormat>
  <Paragraphs>353</Paragraphs>
  <Slides>36</Slides>
  <Notes>34</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36</vt:i4>
      </vt:variant>
    </vt:vector>
  </HeadingPairs>
  <TitlesOfParts>
    <vt:vector size="54" baseType="lpstr">
      <vt:lpstr>等线</vt:lpstr>
      <vt:lpstr>等线</vt:lpstr>
      <vt:lpstr>方正大标宋简体</vt:lpstr>
      <vt:lpstr>黑体</vt:lpstr>
      <vt:lpstr>华文行楷</vt:lpstr>
      <vt:lpstr>华文新魏</vt:lpstr>
      <vt:lpstr>华文中宋</vt:lpstr>
      <vt:lpstr>思源黑体 CN</vt:lpstr>
      <vt:lpstr>微软雅黑</vt:lpstr>
      <vt:lpstr>Arial</vt:lpstr>
      <vt:lpstr>Arial</vt:lpstr>
      <vt:lpstr>Calibri</vt:lpstr>
      <vt:lpstr>Calibri Light</vt:lpstr>
      <vt:lpstr>Cambria Math</vt:lpstr>
      <vt:lpstr>Comic Sans MS</vt:lpstr>
      <vt:lpstr>Times New Roman</vt:lpstr>
      <vt:lpstr>Office 主题​​</vt:lpstr>
      <vt:lpstr>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cheng</dc:creator>
  <cp:lastModifiedBy>成 新宇</cp:lastModifiedBy>
  <cp:revision>386</cp:revision>
  <dcterms:created xsi:type="dcterms:W3CDTF">2019-12-16T02:18:21Z</dcterms:created>
  <dcterms:modified xsi:type="dcterms:W3CDTF">2020-08-07T07:43:25Z</dcterms:modified>
</cp:coreProperties>
</file>